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0" r:id="rId2"/>
    <p:sldId id="283" r:id="rId3"/>
    <p:sldId id="257" r:id="rId4"/>
    <p:sldId id="263" r:id="rId5"/>
    <p:sldId id="262" r:id="rId6"/>
    <p:sldId id="281" r:id="rId7"/>
    <p:sldId id="265" r:id="rId8"/>
    <p:sldId id="282" r:id="rId9"/>
    <p:sldId id="258" r:id="rId10"/>
    <p:sldId id="259" r:id="rId11"/>
    <p:sldId id="260" r:id="rId12"/>
    <p:sldId id="261" r:id="rId13"/>
    <p:sldId id="278" r:id="rId14"/>
    <p:sldId id="274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56CD6-0451-4E65-B387-384ADBA3AC07}" v="165" dt="2019-09-29T15:08:14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hal albusaidi" userId="ff20fafee36b8de9" providerId="LiveId" clId="{76656CD6-0451-4E65-B387-384ADBA3AC07}"/>
    <pc:docChg chg="undo custSel mod addSld delSld modSld sldOrd modMainMaster">
      <pc:chgData name="mashal albusaidi" userId="ff20fafee36b8de9" providerId="LiveId" clId="{76656CD6-0451-4E65-B387-384ADBA3AC07}" dt="2019-09-29T15:08:29.697" v="975" actId="2696"/>
      <pc:docMkLst>
        <pc:docMk/>
      </pc:docMkLst>
      <pc:sldChg chg="addSp delSp modSp add del setBg delDesignElem">
        <pc:chgData name="mashal albusaidi" userId="ff20fafee36b8de9" providerId="LiveId" clId="{76656CD6-0451-4E65-B387-384ADBA3AC07}" dt="2019-09-29T15:08:29.697" v="975" actId="2696"/>
        <pc:sldMkLst>
          <pc:docMk/>
          <pc:sldMk cId="2135037462" sldId="256"/>
        </pc:sldMkLst>
        <pc:spChg chg="del">
          <ac:chgData name="mashal albusaidi" userId="ff20fafee36b8de9" providerId="LiveId" clId="{76656CD6-0451-4E65-B387-384ADBA3AC07}" dt="2019-09-28T16:33:26.123" v="561" actId="478"/>
          <ac:spMkLst>
            <pc:docMk/>
            <pc:sldMk cId="2135037462" sldId="256"/>
            <ac:spMk id="2" creationId="{00000000-0000-0000-0000-000000000000}"/>
          </ac:spMkLst>
        </pc:spChg>
        <pc:spChg chg="del">
          <ac:chgData name="mashal albusaidi" userId="ff20fafee36b8de9" providerId="LiveId" clId="{76656CD6-0451-4E65-B387-384ADBA3AC07}" dt="2019-09-28T16:33:26.123" v="561" actId="478"/>
          <ac:spMkLst>
            <pc:docMk/>
            <pc:sldMk cId="2135037462" sldId="256"/>
            <ac:spMk id="3" creationId="{00000000-0000-0000-0000-000000000000}"/>
          </ac:spMkLst>
        </pc:spChg>
        <pc:spChg chg="add mod">
          <ac:chgData name="mashal albusaidi" userId="ff20fafee36b8de9" providerId="LiveId" clId="{76656CD6-0451-4E65-B387-384ADBA3AC07}" dt="2019-09-28T16:33:26.123" v="561" actId="478"/>
          <ac:spMkLst>
            <pc:docMk/>
            <pc:sldMk cId="2135037462" sldId="256"/>
            <ac:spMk id="5" creationId="{33BC2B77-0F28-448C-BBF5-C543850EB147}"/>
          </ac:spMkLst>
        </pc:spChg>
        <pc:spChg chg="add mod">
          <ac:chgData name="mashal albusaidi" userId="ff20fafee36b8de9" providerId="LiveId" clId="{76656CD6-0451-4E65-B387-384ADBA3AC07}" dt="2019-09-28T16:33:26.123" v="561" actId="478"/>
          <ac:spMkLst>
            <pc:docMk/>
            <pc:sldMk cId="2135037462" sldId="256"/>
            <ac:spMk id="7" creationId="{2219CCA4-5BDC-4B66-8FC3-2D31AAE46B04}"/>
          </ac:spMkLst>
        </pc:spChg>
        <pc:spChg chg="add">
          <ac:chgData name="mashal albusaidi" userId="ff20fafee36b8de9" providerId="LiveId" clId="{76656CD6-0451-4E65-B387-384ADBA3AC07}" dt="2019-09-28T16:33:32.884" v="562"/>
          <ac:spMkLst>
            <pc:docMk/>
            <pc:sldMk cId="2135037462" sldId="256"/>
            <ac:spMk id="14" creationId="{7A539CC0-8200-4209-8F8A-5D4C59B44690}"/>
          </ac:spMkLst>
        </pc:spChg>
        <pc:spChg chg="add mod">
          <ac:chgData name="mashal albusaidi" userId="ff20fafee36b8de9" providerId="LiveId" clId="{76656CD6-0451-4E65-B387-384ADBA3AC07}" dt="2019-09-29T15:08:07.855" v="971" actId="1076"/>
          <ac:spMkLst>
            <pc:docMk/>
            <pc:sldMk cId="2135037462" sldId="256"/>
            <ac:spMk id="15" creationId="{DB538048-F51A-45FE-AB09-FD31BA0C9C10}"/>
          </ac:spMkLst>
        </pc:spChg>
        <pc:spChg chg="add">
          <ac:chgData name="mashal albusaidi" userId="ff20fafee36b8de9" providerId="LiveId" clId="{76656CD6-0451-4E65-B387-384ADBA3AC07}" dt="2019-09-28T16:33:32.884" v="562"/>
          <ac:spMkLst>
            <pc:docMk/>
            <pc:sldMk cId="2135037462" sldId="256"/>
            <ac:spMk id="16" creationId="{0C1638EB-1E28-49E8-BEFC-83DB3CBC3C89}"/>
          </ac:spMkLst>
        </pc:spChg>
        <pc:spChg chg="add">
          <ac:chgData name="mashal albusaidi" userId="ff20fafee36b8de9" providerId="LiveId" clId="{76656CD6-0451-4E65-B387-384ADBA3AC07}" dt="2019-09-28T16:33:32.884" v="562"/>
          <ac:spMkLst>
            <pc:docMk/>
            <pc:sldMk cId="2135037462" sldId="256"/>
            <ac:spMk id="17" creationId="{DC72BD4D-B2BA-4AF1-98BC-B406F6ABC341}"/>
          </ac:spMkLst>
        </pc:spChg>
        <pc:spChg chg="add">
          <ac:chgData name="mashal albusaidi" userId="ff20fafee36b8de9" providerId="LiveId" clId="{76656CD6-0451-4E65-B387-384ADBA3AC07}" dt="2019-09-28T16:33:32.884" v="562"/>
          <ac:spMkLst>
            <pc:docMk/>
            <pc:sldMk cId="2135037462" sldId="256"/>
            <ac:spMk id="18" creationId="{9DDC2AA8-45CD-4F52-83DF-3B79AAC70DAB}"/>
          </ac:spMkLst>
        </pc:spChg>
        <pc:spChg chg="del">
          <ac:chgData name="mashal albusaidi" userId="ff20fafee36b8de9" providerId="LiveId" clId="{76656CD6-0451-4E65-B387-384ADBA3AC07}" dt="2019-09-28T16:32:39.058" v="560"/>
          <ac:spMkLst>
            <pc:docMk/>
            <pc:sldMk cId="2135037462" sldId="256"/>
            <ac:spMk id="19" creationId="{559AE206-7EBA-4D33-8BC9-9D8158553F0E}"/>
          </ac:spMkLst>
        </pc:spChg>
        <pc:spChg chg="add">
          <ac:chgData name="mashal albusaidi" userId="ff20fafee36b8de9" providerId="LiveId" clId="{76656CD6-0451-4E65-B387-384ADBA3AC07}" dt="2019-09-28T16:33:32.884" v="562"/>
          <ac:spMkLst>
            <pc:docMk/>
            <pc:sldMk cId="2135037462" sldId="256"/>
            <ac:spMk id="20" creationId="{AD392D3D-0776-4343-AF4C-0E887E3394EA}"/>
          </ac:spMkLst>
        </pc:spChg>
        <pc:spChg chg="del">
          <ac:chgData name="mashal albusaidi" userId="ff20fafee36b8de9" providerId="LiveId" clId="{76656CD6-0451-4E65-B387-384ADBA3AC07}" dt="2019-09-28T16:32:39.058" v="560"/>
          <ac:spMkLst>
            <pc:docMk/>
            <pc:sldMk cId="2135037462" sldId="256"/>
            <ac:spMk id="21" creationId="{6437D937-A7F1-4011-92B4-328E5BE1B166}"/>
          </ac:spMkLst>
        </pc:spChg>
        <pc:spChg chg="add">
          <ac:chgData name="mashal albusaidi" userId="ff20fafee36b8de9" providerId="LiveId" clId="{76656CD6-0451-4E65-B387-384ADBA3AC07}" dt="2019-09-28T16:33:32.884" v="562"/>
          <ac:spMkLst>
            <pc:docMk/>
            <pc:sldMk cId="2135037462" sldId="256"/>
            <ac:spMk id="22" creationId="{C64BB8A1-2720-4D6A-802A-2E25FEAA5CEF}"/>
          </ac:spMkLst>
        </pc:spChg>
        <pc:spChg chg="del">
          <ac:chgData name="mashal albusaidi" userId="ff20fafee36b8de9" providerId="LiveId" clId="{76656CD6-0451-4E65-B387-384ADBA3AC07}" dt="2019-09-28T16:32:39.058" v="560"/>
          <ac:spMkLst>
            <pc:docMk/>
            <pc:sldMk cId="2135037462" sldId="256"/>
            <ac:spMk id="23" creationId="{B672F332-AF08-46C6-94F0-77684310D7B7}"/>
          </ac:spMkLst>
        </pc:spChg>
        <pc:spChg chg="del">
          <ac:chgData name="mashal albusaidi" userId="ff20fafee36b8de9" providerId="LiveId" clId="{76656CD6-0451-4E65-B387-384ADBA3AC07}" dt="2019-09-28T16:32:39.058" v="560"/>
          <ac:spMkLst>
            <pc:docMk/>
            <pc:sldMk cId="2135037462" sldId="256"/>
            <ac:spMk id="25" creationId="{34244EF8-D73A-40E1-BE73-D46E6B4B04ED}"/>
          </ac:spMkLst>
        </pc:spChg>
        <pc:spChg chg="del">
          <ac:chgData name="mashal albusaidi" userId="ff20fafee36b8de9" providerId="LiveId" clId="{76656CD6-0451-4E65-B387-384ADBA3AC07}" dt="2019-09-28T16:32:39.058" v="560"/>
          <ac:spMkLst>
            <pc:docMk/>
            <pc:sldMk cId="2135037462" sldId="256"/>
            <ac:spMk id="27" creationId="{AB84D7E8-4ECB-42D7-ADBF-01689B0F24AE}"/>
          </ac:spMkLst>
        </pc:spChg>
        <pc:cxnChg chg="add">
          <ac:chgData name="mashal albusaidi" userId="ff20fafee36b8de9" providerId="LiveId" clId="{76656CD6-0451-4E65-B387-384ADBA3AC07}" dt="2019-09-28T16:33:32.884" v="562"/>
          <ac:cxnSpMkLst>
            <pc:docMk/>
            <pc:sldMk cId="2135037462" sldId="256"/>
            <ac:cxnSpMk id="24" creationId="{9DFB3317-61C4-42D2-B606-88650C48E573}"/>
          </ac:cxnSpMkLst>
        </pc:cxnChg>
        <pc:cxnChg chg="del">
          <ac:chgData name="mashal albusaidi" userId="ff20fafee36b8de9" providerId="LiveId" clId="{76656CD6-0451-4E65-B387-384ADBA3AC07}" dt="2019-09-28T16:32:39.058" v="560"/>
          <ac:cxnSpMkLst>
            <pc:docMk/>
            <pc:sldMk cId="2135037462" sldId="256"/>
            <ac:cxnSpMk id="29" creationId="{9E8E38ED-369A-44C2-B635-0BED0E48A6E8}"/>
          </ac:cxnSpMkLst>
        </pc:cxnChg>
      </pc:sldChg>
      <pc:sldChg chg="del">
        <pc:chgData name="mashal albusaidi" userId="ff20fafee36b8de9" providerId="LiveId" clId="{76656CD6-0451-4E65-B387-384ADBA3AC07}" dt="2019-09-28T16:32:35.270" v="558" actId="2696"/>
        <pc:sldMkLst>
          <pc:docMk/>
          <pc:sldMk cId="3587469763" sldId="256"/>
        </pc:sldMkLst>
      </pc:sldChg>
      <pc:sldChg chg="addSp delSp modSp mod setBg">
        <pc:chgData name="mashal albusaidi" userId="ff20fafee36b8de9" providerId="LiveId" clId="{76656CD6-0451-4E65-B387-384ADBA3AC07}" dt="2019-09-28T12:52:49.423" v="281"/>
        <pc:sldMkLst>
          <pc:docMk/>
          <pc:sldMk cId="1472959326" sldId="257"/>
        </pc:sldMkLst>
        <pc:spChg chg="mod">
          <ac:chgData name="mashal albusaidi" userId="ff20fafee36b8de9" providerId="LiveId" clId="{76656CD6-0451-4E65-B387-384ADBA3AC07}" dt="2019-09-28T12:49:52.369" v="273" actId="26606"/>
          <ac:spMkLst>
            <pc:docMk/>
            <pc:sldMk cId="1472959326" sldId="257"/>
            <ac:spMk id="2" creationId="{06A6BAC1-652F-4B9B-9472-97417785BE04}"/>
          </ac:spMkLst>
        </pc:spChg>
        <pc:spChg chg="del">
          <ac:chgData name="mashal albusaidi" userId="ff20fafee36b8de9" providerId="LiveId" clId="{76656CD6-0451-4E65-B387-384ADBA3AC07}" dt="2019-09-28T12:49:47.113" v="272"/>
          <ac:spMkLst>
            <pc:docMk/>
            <pc:sldMk cId="1472959326" sldId="257"/>
            <ac:spMk id="3" creationId="{5D243A87-6869-4C5B-B7F5-4167D460C95C}"/>
          </ac:spMkLst>
        </pc:spChg>
        <pc:spChg chg="add">
          <ac:chgData name="mashal albusaidi" userId="ff20fafee36b8de9" providerId="LiveId" clId="{76656CD6-0451-4E65-B387-384ADBA3AC07}" dt="2019-09-28T12:49:52.369" v="273" actId="26606"/>
          <ac:spMkLst>
            <pc:docMk/>
            <pc:sldMk cId="1472959326" sldId="257"/>
            <ac:spMk id="71" creationId="{6753252F-4873-4F63-801D-CC719279A7D5}"/>
          </ac:spMkLst>
        </pc:spChg>
        <pc:spChg chg="add">
          <ac:chgData name="mashal albusaidi" userId="ff20fafee36b8de9" providerId="LiveId" clId="{76656CD6-0451-4E65-B387-384ADBA3AC07}" dt="2019-09-28T12:49:52.369" v="273" actId="26606"/>
          <ac:spMkLst>
            <pc:docMk/>
            <pc:sldMk cId="1472959326" sldId="257"/>
            <ac:spMk id="73" creationId="{047C8CCB-F95D-4249-92DD-651249D3535A}"/>
          </ac:spMkLst>
        </pc:spChg>
        <pc:picChg chg="add mod">
          <ac:chgData name="mashal albusaidi" userId="ff20fafee36b8de9" providerId="LiveId" clId="{76656CD6-0451-4E65-B387-384ADBA3AC07}" dt="2019-09-28T12:52:49.423" v="281"/>
          <ac:picMkLst>
            <pc:docMk/>
            <pc:sldMk cId="1472959326" sldId="257"/>
            <ac:picMk id="1026" creationId="{52D94F8D-D8FE-4B19-A074-B24AB4DF8505}"/>
          </ac:picMkLst>
        </pc:picChg>
      </pc:sldChg>
      <pc:sldChg chg="addSp delSp modSp mod setBg setClrOvrMap">
        <pc:chgData name="mashal albusaidi" userId="ff20fafee36b8de9" providerId="LiveId" clId="{76656CD6-0451-4E65-B387-384ADBA3AC07}" dt="2019-09-28T16:41:52.705" v="598" actId="20577"/>
        <pc:sldMkLst>
          <pc:docMk/>
          <pc:sldMk cId="3977842807" sldId="258"/>
        </pc:sldMkLst>
        <pc:spChg chg="mod">
          <ac:chgData name="mashal albusaidi" userId="ff20fafee36b8de9" providerId="LiveId" clId="{76656CD6-0451-4E65-B387-384ADBA3AC07}" dt="2019-09-28T16:41:52.705" v="598" actId="20577"/>
          <ac:spMkLst>
            <pc:docMk/>
            <pc:sldMk cId="3977842807" sldId="258"/>
            <ac:spMk id="2" creationId="{A7B439C5-BF54-411B-8FC3-27DC9C1A4926}"/>
          </ac:spMkLst>
        </pc:spChg>
        <pc:spChg chg="del mod">
          <ac:chgData name="mashal albusaidi" userId="ff20fafee36b8de9" providerId="LiveId" clId="{76656CD6-0451-4E65-B387-384ADBA3AC07}" dt="2019-09-28T16:15:49.717" v="468" actId="478"/>
          <ac:spMkLst>
            <pc:docMk/>
            <pc:sldMk cId="3977842807" sldId="258"/>
            <ac:spMk id="4" creationId="{8CD2BC27-D272-424E-B8B7-E079F863093A}"/>
          </ac:spMkLst>
        </pc:spChg>
        <pc:spChg chg="add del mod">
          <ac:chgData name="mashal albusaidi" userId="ff20fafee36b8de9" providerId="LiveId" clId="{76656CD6-0451-4E65-B387-384ADBA3AC07}" dt="2019-09-28T16:15:44.934" v="467" actId="478"/>
          <ac:spMkLst>
            <pc:docMk/>
            <pc:sldMk cId="3977842807" sldId="258"/>
            <ac:spMk id="5" creationId="{638B2EBD-6663-4510-8A4D-19FE25E17314}"/>
          </ac:spMkLst>
        </pc:spChg>
        <pc:spChg chg="del mod">
          <ac:chgData name="mashal albusaidi" userId="ff20fafee36b8de9" providerId="LiveId" clId="{76656CD6-0451-4E65-B387-384ADBA3AC07}" dt="2019-09-28T16:15:40.791" v="466" actId="478"/>
          <ac:spMkLst>
            <pc:docMk/>
            <pc:sldMk cId="3977842807" sldId="258"/>
            <ac:spMk id="6" creationId="{89C00ADD-F0EE-4095-9C50-0489D34D5C2F}"/>
          </ac:spMkLst>
        </pc:spChg>
        <pc:spChg chg="add del mod">
          <ac:chgData name="mashal albusaidi" userId="ff20fafee36b8de9" providerId="LiveId" clId="{76656CD6-0451-4E65-B387-384ADBA3AC07}" dt="2019-09-28T16:15:55.697" v="469" actId="478"/>
          <ac:spMkLst>
            <pc:docMk/>
            <pc:sldMk cId="3977842807" sldId="258"/>
            <ac:spMk id="8" creationId="{1450B2DC-DF4E-4E04-A8C4-0342DBD0A021}"/>
          </ac:spMkLst>
        </pc:spChg>
        <pc:spChg chg="add">
          <ac:chgData name="mashal albusaidi" userId="ff20fafee36b8de9" providerId="LiveId" clId="{76656CD6-0451-4E65-B387-384ADBA3AC07}" dt="2019-09-28T16:16:15.541" v="470" actId="26606"/>
          <ac:spMkLst>
            <pc:docMk/>
            <pc:sldMk cId="3977842807" sldId="258"/>
            <ac:spMk id="73" creationId="{E26B9EF5-5D92-4AC7-BC55-FC5C4C98ED4C}"/>
          </ac:spMkLst>
        </pc:spChg>
        <pc:spChg chg="add">
          <ac:chgData name="mashal albusaidi" userId="ff20fafee36b8de9" providerId="LiveId" clId="{76656CD6-0451-4E65-B387-384ADBA3AC07}" dt="2019-09-28T16:16:15.541" v="470" actId="26606"/>
          <ac:spMkLst>
            <pc:docMk/>
            <pc:sldMk cId="3977842807" sldId="258"/>
            <ac:spMk id="75" creationId="{F05C5575-0F07-43D0-AE78-81EAA8E67152}"/>
          </ac:spMkLst>
        </pc:spChg>
        <pc:picChg chg="mod ord">
          <ac:chgData name="mashal albusaidi" userId="ff20fafee36b8de9" providerId="LiveId" clId="{76656CD6-0451-4E65-B387-384ADBA3AC07}" dt="2019-09-28T16:16:15.541" v="470" actId="26606"/>
          <ac:picMkLst>
            <pc:docMk/>
            <pc:sldMk cId="3977842807" sldId="258"/>
            <ac:picMk id="1026" creationId="{AC819B5C-534E-41BB-B587-C71173F7DC0C}"/>
          </ac:picMkLst>
        </pc:picChg>
        <pc:picChg chg="mod">
          <ac:chgData name="mashal albusaidi" userId="ff20fafee36b8de9" providerId="LiveId" clId="{76656CD6-0451-4E65-B387-384ADBA3AC07}" dt="2019-09-28T16:16:15.541" v="470" actId="26606"/>
          <ac:picMkLst>
            <pc:docMk/>
            <pc:sldMk cId="3977842807" sldId="258"/>
            <ac:picMk id="1028" creationId="{D1CA81F7-07F1-47A7-9BEB-3519FE56D45D}"/>
          </ac:picMkLst>
        </pc:picChg>
      </pc:sldChg>
      <pc:sldChg chg="addSp delSp modSp delDesignElem">
        <pc:chgData name="mashal albusaidi" userId="ff20fafee36b8de9" providerId="LiveId" clId="{76656CD6-0451-4E65-B387-384ADBA3AC07}" dt="2019-09-28T06:19:45.220" v="120"/>
        <pc:sldMkLst>
          <pc:docMk/>
          <pc:sldMk cId="1286145407" sldId="259"/>
        </pc:sldMkLst>
        <pc:spChg chg="mod">
          <ac:chgData name="mashal albusaidi" userId="ff20fafee36b8de9" providerId="LiveId" clId="{76656CD6-0451-4E65-B387-384ADBA3AC07}" dt="2019-09-28T06:19:45.220" v="120"/>
          <ac:spMkLst>
            <pc:docMk/>
            <pc:sldMk cId="1286145407" sldId="259"/>
            <ac:spMk id="7" creationId="{541418B5-7044-46CB-9844-936CF58569AD}"/>
          </ac:spMkLst>
        </pc:spChg>
        <pc:spChg chg="add del mod">
          <ac:chgData name="mashal albusaidi" userId="ff20fafee36b8de9" providerId="LiveId" clId="{76656CD6-0451-4E65-B387-384ADBA3AC07}" dt="2019-09-28T06:19:45.220" v="120"/>
          <ac:spMkLst>
            <pc:docMk/>
            <pc:sldMk cId="1286145407" sldId="259"/>
            <ac:spMk id="15" creationId="{46C2E80F-49A6-4372-B103-219D417A55ED}"/>
          </ac:spMkLst>
        </pc:spChg>
        <pc:graphicFrameChg chg="mod">
          <ac:chgData name="mashal albusaidi" userId="ff20fafee36b8de9" providerId="LiveId" clId="{76656CD6-0451-4E65-B387-384ADBA3AC07}" dt="2019-09-28T06:19:45.220" v="120"/>
          <ac:graphicFrameMkLst>
            <pc:docMk/>
            <pc:sldMk cId="1286145407" sldId="259"/>
            <ac:graphicFrameMk id="10" creationId="{9B587279-9448-47F0-B346-1C223060CFC5}"/>
          </ac:graphicFrameMkLst>
        </pc:graphicFrameChg>
      </pc:sldChg>
      <pc:sldChg chg="addSp delSp modSp add mod setBg setClrOvrMap delDesignElem">
        <pc:chgData name="mashal albusaidi" userId="ff20fafee36b8de9" providerId="LiveId" clId="{76656CD6-0451-4E65-B387-384ADBA3AC07}" dt="2019-09-28T16:19:23.323" v="498" actId="1076"/>
        <pc:sldMkLst>
          <pc:docMk/>
          <pc:sldMk cId="2820027326" sldId="260"/>
        </pc:sldMkLst>
        <pc:spChg chg="mod ord">
          <ac:chgData name="mashal albusaidi" userId="ff20fafee36b8de9" providerId="LiveId" clId="{76656CD6-0451-4E65-B387-384ADBA3AC07}" dt="2019-09-28T16:17:01.718" v="472" actId="14100"/>
          <ac:spMkLst>
            <pc:docMk/>
            <pc:sldMk cId="2820027326" sldId="260"/>
            <ac:spMk id="2" creationId="{2ECC2098-97AD-4039-AB1A-F8AB33CBCB64}"/>
          </ac:spMkLst>
        </pc:spChg>
        <pc:spChg chg="del">
          <ac:chgData name="mashal albusaidi" userId="ff20fafee36b8de9" providerId="LiveId" clId="{76656CD6-0451-4E65-B387-384ADBA3AC07}" dt="2019-09-28T06:14:27.778" v="8"/>
          <ac:spMkLst>
            <pc:docMk/>
            <pc:sldMk cId="2820027326" sldId="260"/>
            <ac:spMk id="3" creationId="{B1773870-3A7E-4D28-A11F-050008AB4B12}"/>
          </ac:spMkLst>
        </pc:spChg>
        <pc:spChg chg="add mod">
          <ac:chgData name="mashal albusaidi" userId="ff20fafee36b8de9" providerId="LiveId" clId="{76656CD6-0451-4E65-B387-384ADBA3AC07}" dt="2019-09-28T16:19:23.323" v="498" actId="1076"/>
          <ac:spMkLst>
            <pc:docMk/>
            <pc:sldMk cId="2820027326" sldId="260"/>
            <ac:spMk id="3" creationId="{F2B3B89D-60D6-4335-8161-93071FC1F878}"/>
          </ac:spMkLst>
        </pc:spChg>
        <pc:spChg chg="add del mod">
          <ac:chgData name="mashal albusaidi" userId="ff20fafee36b8de9" providerId="LiveId" clId="{76656CD6-0451-4E65-B387-384ADBA3AC07}" dt="2019-09-28T06:14:35.178" v="9"/>
          <ac:spMkLst>
            <pc:docMk/>
            <pc:sldMk cId="2820027326" sldId="260"/>
            <ac:spMk id="4" creationId="{56BF5056-CEEC-49F0-8815-2E3939B38452}"/>
          </ac:spMkLst>
        </pc:spChg>
        <pc:spChg chg="add del mod ord">
          <ac:chgData name="mashal albusaidi" userId="ff20fafee36b8de9" providerId="LiveId" clId="{76656CD6-0451-4E65-B387-384ADBA3AC07}" dt="2019-09-28T16:18:29.707" v="480" actId="478"/>
          <ac:spMkLst>
            <pc:docMk/>
            <pc:sldMk cId="2820027326" sldId="260"/>
            <ac:spMk id="5" creationId="{80B1A2D2-EB27-48B0-8A36-508CFB5B9D60}"/>
          </ac:spMkLst>
        </pc:spChg>
        <pc:spChg chg="add del">
          <ac:chgData name="mashal albusaidi" userId="ff20fafee36b8de9" providerId="LiveId" clId="{76656CD6-0451-4E65-B387-384ADBA3AC07}" dt="2019-09-28T06:16:45.143" v="84" actId="26606"/>
          <ac:spMkLst>
            <pc:docMk/>
            <pc:sldMk cId="2820027326" sldId="260"/>
            <ac:spMk id="11" creationId="{CF62D2A7-8207-488C-9F46-316BA81A16C8}"/>
          </ac:spMkLst>
        </pc:spChg>
        <pc:spChg chg="add del">
          <ac:chgData name="mashal albusaidi" userId="ff20fafee36b8de9" providerId="LiveId" clId="{76656CD6-0451-4E65-B387-384ADBA3AC07}" dt="2019-09-28T06:16:38.325" v="81" actId="26606"/>
          <ac:spMkLst>
            <pc:docMk/>
            <pc:sldMk cId="2820027326" sldId="260"/>
            <ac:spMk id="16" creationId="{3CD9DF72-87A3-404E-A828-84CBF11A8303}"/>
          </ac:spMkLst>
        </pc:spChg>
        <pc:spChg chg="add del mod">
          <ac:chgData name="mashal albusaidi" userId="ff20fafee36b8de9" providerId="LiveId" clId="{76656CD6-0451-4E65-B387-384ADBA3AC07}" dt="2019-09-28T06:22:12.469" v="189" actId="26606"/>
          <ac:spMkLst>
            <pc:docMk/>
            <pc:sldMk cId="2820027326" sldId="260"/>
            <ac:spMk id="22" creationId="{F56F5174-31D9-4DBB-AAB7-A1FD7BDB1352}"/>
          </ac:spMkLst>
        </pc:spChg>
        <pc:spChg chg="add del mod">
          <ac:chgData name="mashal albusaidi" userId="ff20fafee36b8de9" providerId="LiveId" clId="{76656CD6-0451-4E65-B387-384ADBA3AC07}" dt="2019-09-28T06:22:12.469" v="189" actId="26606"/>
          <ac:spMkLst>
            <pc:docMk/>
            <pc:sldMk cId="2820027326" sldId="260"/>
            <ac:spMk id="24" creationId="{F9A95BEE-6BB1-4A28-A8E6-A34B2E42EF87}"/>
          </ac:spMkLst>
        </pc:spChg>
        <pc:spChg chg="add">
          <ac:chgData name="mashal albusaidi" userId="ff20fafee36b8de9" providerId="LiveId" clId="{76656CD6-0451-4E65-B387-384ADBA3AC07}" dt="2019-09-28T16:16:51.302" v="471" actId="26606"/>
          <ac:spMkLst>
            <pc:docMk/>
            <pc:sldMk cId="2820027326" sldId="260"/>
            <ac:spMk id="31" creationId="{CF62D2A7-8207-488C-9F46-316BA81A16C8}"/>
          </ac:spMkLst>
        </pc:spChg>
        <pc:spChg chg="add del">
          <ac:chgData name="mashal albusaidi" userId="ff20fafee36b8de9" providerId="LiveId" clId="{76656CD6-0451-4E65-B387-384ADBA3AC07}" dt="2019-09-28T06:32:55.739" v="254" actId="26606"/>
          <ac:spMkLst>
            <pc:docMk/>
            <pc:sldMk cId="2820027326" sldId="260"/>
            <ac:spMk id="34" creationId="{3CD9DF72-87A3-404E-A828-84CBF11A8303}"/>
          </ac:spMkLst>
        </pc:spChg>
        <pc:picChg chg="add mod ord">
          <ac:chgData name="mashal albusaidi" userId="ff20fafee36b8de9" providerId="LiveId" clId="{76656CD6-0451-4E65-B387-384ADBA3AC07}" dt="2019-09-28T16:16:51.302" v="471" actId="26606"/>
          <ac:picMkLst>
            <pc:docMk/>
            <pc:sldMk cId="2820027326" sldId="260"/>
            <ac:picMk id="6" creationId="{76428B4D-6307-406B-B8A2-82C27B6BC6DE}"/>
          </ac:picMkLst>
        </pc:picChg>
        <pc:picChg chg="add del">
          <ac:chgData name="mashal albusaidi" userId="ff20fafee36b8de9" providerId="LiveId" clId="{76656CD6-0451-4E65-B387-384ADBA3AC07}" dt="2019-09-28T06:20:02.970" v="127"/>
          <ac:picMkLst>
            <pc:docMk/>
            <pc:sldMk cId="2820027326" sldId="260"/>
            <ac:picMk id="14" creationId="{AFBC988B-07C0-4814-BC47-6F3A88DF6480}"/>
          </ac:picMkLst>
        </pc:picChg>
        <pc:picChg chg="add del">
          <ac:chgData name="mashal albusaidi" userId="ff20fafee36b8de9" providerId="LiveId" clId="{76656CD6-0451-4E65-B387-384ADBA3AC07}" dt="2019-09-28T06:16:45.093" v="83" actId="26606"/>
          <ac:picMkLst>
            <pc:docMk/>
            <pc:sldMk cId="2820027326" sldId="260"/>
            <ac:picMk id="20" creationId="{54DDEBDD-D8BD-41A6-8A0D-B00E3768B0F9}"/>
          </ac:picMkLst>
        </pc:picChg>
        <pc:picChg chg="add del mod">
          <ac:chgData name="mashal albusaidi" userId="ff20fafee36b8de9" providerId="LiveId" clId="{76656CD6-0451-4E65-B387-384ADBA3AC07}" dt="2019-09-28T06:22:12.469" v="189" actId="26606"/>
          <ac:picMkLst>
            <pc:docMk/>
            <pc:sldMk cId="2820027326" sldId="260"/>
            <ac:picMk id="23" creationId="{AE113210-7872-481A-ADE6-3A05CCAF5EB2}"/>
          </ac:picMkLst>
        </pc:picChg>
        <pc:picChg chg="add del">
          <ac:chgData name="mashal albusaidi" userId="ff20fafee36b8de9" providerId="LiveId" clId="{76656CD6-0451-4E65-B387-384ADBA3AC07}" dt="2019-09-28T16:16:51.302" v="471" actId="26606"/>
          <ac:picMkLst>
            <pc:docMk/>
            <pc:sldMk cId="2820027326" sldId="260"/>
            <ac:picMk id="29" creationId="{54DDEBDD-D8BD-41A6-8A0D-B00E3768B0F9}"/>
          </ac:picMkLst>
        </pc:picChg>
        <pc:cxnChg chg="add del">
          <ac:chgData name="mashal albusaidi" userId="ff20fafee36b8de9" providerId="LiveId" clId="{76656CD6-0451-4E65-B387-384ADBA3AC07}" dt="2019-09-28T06:16:38.325" v="81" actId="26606"/>
          <ac:cxnSpMkLst>
            <pc:docMk/>
            <pc:sldMk cId="2820027326" sldId="260"/>
            <ac:cxnSpMk id="18" creationId="{20E3A342-4D61-4E3F-AF90-1AB42AEB96CC}"/>
          </ac:cxnSpMkLst>
        </pc:cxnChg>
        <pc:cxnChg chg="add del">
          <ac:chgData name="mashal albusaidi" userId="ff20fafee36b8de9" providerId="LiveId" clId="{76656CD6-0451-4E65-B387-384ADBA3AC07}" dt="2019-09-28T06:32:55.739" v="254" actId="26606"/>
          <ac:cxnSpMkLst>
            <pc:docMk/>
            <pc:sldMk cId="2820027326" sldId="260"/>
            <ac:cxnSpMk id="36" creationId="{20E3A342-4D61-4E3F-AF90-1AB42AEB96CC}"/>
          </ac:cxnSpMkLst>
        </pc:cxnChg>
      </pc:sldChg>
      <pc:sldChg chg="addSp delSp modSp add modAnim">
        <pc:chgData name="mashal albusaidi" userId="ff20fafee36b8de9" providerId="LiveId" clId="{76656CD6-0451-4E65-B387-384ADBA3AC07}" dt="2019-09-28T06:49:08.276" v="265"/>
        <pc:sldMkLst>
          <pc:docMk/>
          <pc:sldMk cId="1247413347" sldId="261"/>
        </pc:sldMkLst>
        <pc:spChg chg="del">
          <ac:chgData name="mashal albusaidi" userId="ff20fafee36b8de9" providerId="LiveId" clId="{76656CD6-0451-4E65-B387-384ADBA3AC07}" dt="2019-09-28T06:24:13.957" v="197"/>
          <ac:spMkLst>
            <pc:docMk/>
            <pc:sldMk cId="1247413347" sldId="261"/>
            <ac:spMk id="2" creationId="{C366684A-5C91-475E-A2E3-B51FFEDBA799}"/>
          </ac:spMkLst>
        </pc:spChg>
        <pc:spChg chg="del">
          <ac:chgData name="mashal albusaidi" userId="ff20fafee36b8de9" providerId="LiveId" clId="{76656CD6-0451-4E65-B387-384ADBA3AC07}" dt="2019-09-28T06:24:13.957" v="197"/>
          <ac:spMkLst>
            <pc:docMk/>
            <pc:sldMk cId="1247413347" sldId="261"/>
            <ac:spMk id="3" creationId="{77753A6F-3672-4ED6-B683-F5310FA123C9}"/>
          </ac:spMkLst>
        </pc:spChg>
        <pc:spChg chg="del">
          <ac:chgData name="mashal albusaidi" userId="ff20fafee36b8de9" providerId="LiveId" clId="{76656CD6-0451-4E65-B387-384ADBA3AC07}" dt="2019-09-28T06:24:13.957" v="197"/>
          <ac:spMkLst>
            <pc:docMk/>
            <pc:sldMk cId="1247413347" sldId="261"/>
            <ac:spMk id="4" creationId="{F4B1C983-B856-4653-B8AF-8A9E7EDA6061}"/>
          </ac:spMkLst>
        </pc:spChg>
        <pc:spChg chg="add mod">
          <ac:chgData name="mashal albusaidi" userId="ff20fafee36b8de9" providerId="LiveId" clId="{76656CD6-0451-4E65-B387-384ADBA3AC07}" dt="2019-09-28T06:46:25.109" v="263" actId="20577"/>
          <ac:spMkLst>
            <pc:docMk/>
            <pc:sldMk cId="1247413347" sldId="261"/>
            <ac:spMk id="5" creationId="{BD08007C-51E0-4859-87D7-3E658DF1007C}"/>
          </ac:spMkLst>
        </pc:spChg>
        <pc:spChg chg="add del mod">
          <ac:chgData name="mashal albusaidi" userId="ff20fafee36b8de9" providerId="LiveId" clId="{76656CD6-0451-4E65-B387-384ADBA3AC07}" dt="2019-09-28T06:24:53.701" v="198" actId="478"/>
          <ac:spMkLst>
            <pc:docMk/>
            <pc:sldMk cId="1247413347" sldId="261"/>
            <ac:spMk id="6" creationId="{416E763C-EE6A-40F5-928B-7076E9E49BCC}"/>
          </ac:spMkLst>
        </pc:spChg>
        <pc:spChg chg="add del mod">
          <ac:chgData name="mashal albusaidi" userId="ff20fafee36b8de9" providerId="LiveId" clId="{76656CD6-0451-4E65-B387-384ADBA3AC07}" dt="2019-09-28T06:49:08.276" v="265"/>
          <ac:spMkLst>
            <pc:docMk/>
            <pc:sldMk cId="1247413347" sldId="261"/>
            <ac:spMk id="9" creationId="{33DC083A-30E7-4B85-8B94-CF6FDAFA6C43}"/>
          </ac:spMkLst>
        </pc:spChg>
        <pc:picChg chg="add mod">
          <ac:chgData name="mashal albusaidi" userId="ff20fafee36b8de9" providerId="LiveId" clId="{76656CD6-0451-4E65-B387-384ADBA3AC07}" dt="2019-09-28T06:49:08.276" v="265"/>
          <ac:picMkLst>
            <pc:docMk/>
            <pc:sldMk cId="1247413347" sldId="261"/>
            <ac:picMk id="10" creationId="{B271C1B1-45D4-4DFD-9FF5-2E050B52890E}"/>
          </ac:picMkLst>
        </pc:picChg>
      </pc:sldChg>
      <pc:sldChg chg="addSp delSp modSp add mod ord modTransition setBg setClrOvrMap">
        <pc:chgData name="mashal albusaidi" userId="ff20fafee36b8de9" providerId="LiveId" clId="{76656CD6-0451-4E65-B387-384ADBA3AC07}" dt="2019-09-28T16:41:25.906" v="583"/>
        <pc:sldMkLst>
          <pc:docMk/>
          <pc:sldMk cId="256931866" sldId="262"/>
        </pc:sldMkLst>
        <pc:spChg chg="mod ord">
          <ac:chgData name="mashal albusaidi" userId="ff20fafee36b8de9" providerId="LiveId" clId="{76656CD6-0451-4E65-B387-384ADBA3AC07}" dt="2019-09-28T13:06:18.644" v="375" actId="26606"/>
          <ac:spMkLst>
            <pc:docMk/>
            <pc:sldMk cId="256931866" sldId="262"/>
            <ac:spMk id="2" creationId="{DC5C6989-E0A3-4D1B-A401-613B7AA3E6AD}"/>
          </ac:spMkLst>
        </pc:spChg>
        <pc:spChg chg="add del">
          <ac:chgData name="mashal albusaidi" userId="ff20fafee36b8de9" providerId="LiveId" clId="{76656CD6-0451-4E65-B387-384ADBA3AC07}" dt="2019-09-28T13:02:10.946" v="293"/>
          <ac:spMkLst>
            <pc:docMk/>
            <pc:sldMk cId="256931866" sldId="262"/>
            <ac:spMk id="3" creationId="{10A4F4FF-4A7D-4257-A048-12F7F4A34D34}"/>
          </ac:spMkLst>
        </pc:spChg>
        <pc:spChg chg="add del mod">
          <ac:chgData name="mashal albusaidi" userId="ff20fafee36b8de9" providerId="LiveId" clId="{76656CD6-0451-4E65-B387-384ADBA3AC07}" dt="2019-09-28T13:02:08.803" v="292"/>
          <ac:spMkLst>
            <pc:docMk/>
            <pc:sldMk cId="256931866" sldId="262"/>
            <ac:spMk id="4" creationId="{BB1B0D7C-A912-42CC-9309-64B8B23D549E}"/>
          </ac:spMkLst>
        </pc:spChg>
        <pc:spChg chg="add del mod">
          <ac:chgData name="mashal albusaidi" userId="ff20fafee36b8de9" providerId="LiveId" clId="{76656CD6-0451-4E65-B387-384ADBA3AC07}" dt="2019-09-28T13:02:08.803" v="292"/>
          <ac:spMkLst>
            <pc:docMk/>
            <pc:sldMk cId="256931866" sldId="262"/>
            <ac:spMk id="5" creationId="{55E88572-7FFB-4334-9F37-DA89C5FCA206}"/>
          </ac:spMkLst>
        </pc:spChg>
        <pc:spChg chg="add del mod">
          <ac:chgData name="mashal albusaidi" userId="ff20fafee36b8de9" providerId="LiveId" clId="{76656CD6-0451-4E65-B387-384ADBA3AC07}" dt="2019-09-28T13:06:15.187" v="374"/>
          <ac:spMkLst>
            <pc:docMk/>
            <pc:sldMk cId="256931866" sldId="262"/>
            <ac:spMk id="6" creationId="{60B63DA5-4CB9-4041-B497-183A19DE1DC6}"/>
          </ac:spMkLst>
        </pc:spChg>
        <pc:spChg chg="add del mod">
          <ac:chgData name="mashal albusaidi" userId="ff20fafee36b8de9" providerId="LiveId" clId="{76656CD6-0451-4E65-B387-384ADBA3AC07}" dt="2019-09-28T16:15:02.618" v="463" actId="478"/>
          <ac:spMkLst>
            <pc:docMk/>
            <pc:sldMk cId="256931866" sldId="262"/>
            <ac:spMk id="9" creationId="{EA85B326-C67C-4982-8CF7-3F2D599A2217}"/>
          </ac:spMkLst>
        </pc:spChg>
        <pc:spChg chg="add mod">
          <ac:chgData name="mashal albusaidi" userId="ff20fafee36b8de9" providerId="LiveId" clId="{76656CD6-0451-4E65-B387-384ADBA3AC07}" dt="2019-09-28T13:06:27.507" v="377" actId="1076"/>
          <ac:spMkLst>
            <pc:docMk/>
            <pc:sldMk cId="256931866" sldId="262"/>
            <ac:spMk id="28" creationId="{19BE8546-A3E4-4F36-A850-7D558846A274}"/>
          </ac:spMkLst>
        </pc:spChg>
        <pc:spChg chg="add mod">
          <ac:chgData name="mashal albusaidi" userId="ff20fafee36b8de9" providerId="LiveId" clId="{76656CD6-0451-4E65-B387-384ADBA3AC07}" dt="2019-09-28T13:08:17.882" v="402" actId="20577"/>
          <ac:spMkLst>
            <pc:docMk/>
            <pc:sldMk cId="256931866" sldId="262"/>
            <ac:spMk id="29" creationId="{20089693-9560-45C4-A42B-2C439059874D}"/>
          </ac:spMkLst>
        </pc:spChg>
        <pc:spChg chg="add del">
          <ac:chgData name="mashal albusaidi" userId="ff20fafee36b8de9" providerId="LiveId" clId="{76656CD6-0451-4E65-B387-384ADBA3AC07}" dt="2019-09-28T13:08:36.312" v="404"/>
          <ac:spMkLst>
            <pc:docMk/>
            <pc:sldMk cId="256931866" sldId="262"/>
            <ac:spMk id="30" creationId="{1CE05589-CBE9-4477-ABD5-967C40E48DED}"/>
          </ac:spMkLst>
        </pc:spChg>
        <pc:spChg chg="add del">
          <ac:chgData name="mashal albusaidi" userId="ff20fafee36b8de9" providerId="LiveId" clId="{76656CD6-0451-4E65-B387-384ADBA3AC07}" dt="2019-09-28T13:02:20.044" v="295" actId="26606"/>
          <ac:spMkLst>
            <pc:docMk/>
            <pc:sldMk cId="256931866" sldId="262"/>
            <ac:spMk id="73" creationId="{6753252F-4873-4F63-801D-CC719279A7D5}"/>
          </ac:spMkLst>
        </pc:spChg>
        <pc:spChg chg="add del">
          <ac:chgData name="mashal albusaidi" userId="ff20fafee36b8de9" providerId="LiveId" clId="{76656CD6-0451-4E65-B387-384ADBA3AC07}" dt="2019-09-28T13:02:20.044" v="295" actId="26606"/>
          <ac:spMkLst>
            <pc:docMk/>
            <pc:sldMk cId="256931866" sldId="262"/>
            <ac:spMk id="75" creationId="{047C8CCB-F95D-4249-92DD-651249D3535A}"/>
          </ac:spMkLst>
        </pc:spChg>
        <pc:spChg chg="add del">
          <ac:chgData name="mashal albusaidi" userId="ff20fafee36b8de9" providerId="LiveId" clId="{76656CD6-0451-4E65-B387-384ADBA3AC07}" dt="2019-09-28T13:02:26.179" v="299" actId="26606"/>
          <ac:spMkLst>
            <pc:docMk/>
            <pc:sldMk cId="256931866" sldId="262"/>
            <ac:spMk id="77" creationId="{569C1A01-6FB5-43CE-ADCC-936728ACAC0D}"/>
          </ac:spMkLst>
        </pc:spChg>
        <pc:spChg chg="add del">
          <ac:chgData name="mashal albusaidi" userId="ff20fafee36b8de9" providerId="LiveId" clId="{76656CD6-0451-4E65-B387-384ADBA3AC07}" dt="2019-09-28T13:03:01.771" v="325" actId="26606"/>
          <ac:spMkLst>
            <pc:docMk/>
            <pc:sldMk cId="256931866" sldId="262"/>
            <ac:spMk id="91" creationId="{42A5316D-ED2F-4F89-B4B4-8D9240B1A348}"/>
          </ac:spMkLst>
        </pc:spChg>
        <pc:spChg chg="add del">
          <ac:chgData name="mashal albusaidi" userId="ff20fafee36b8de9" providerId="LiveId" clId="{76656CD6-0451-4E65-B387-384ADBA3AC07}" dt="2019-09-28T13:06:18.644" v="375" actId="26606"/>
          <ac:spMkLst>
            <pc:docMk/>
            <pc:sldMk cId="256931866" sldId="262"/>
            <ac:spMk id="157" creationId="{6753252F-4873-4F63-801D-CC719279A7D5}"/>
          </ac:spMkLst>
        </pc:spChg>
        <pc:spChg chg="add del">
          <ac:chgData name="mashal albusaidi" userId="ff20fafee36b8de9" providerId="LiveId" clId="{76656CD6-0451-4E65-B387-384ADBA3AC07}" dt="2019-09-28T13:06:18.644" v="375" actId="26606"/>
          <ac:spMkLst>
            <pc:docMk/>
            <pc:sldMk cId="256931866" sldId="262"/>
            <ac:spMk id="159" creationId="{047C8CCB-F95D-4249-92DD-651249D3535A}"/>
          </ac:spMkLst>
        </pc:spChg>
        <pc:spChg chg="add">
          <ac:chgData name="mashal albusaidi" userId="ff20fafee36b8de9" providerId="LiveId" clId="{76656CD6-0451-4E65-B387-384ADBA3AC07}" dt="2019-09-28T13:06:18.644" v="375" actId="26606"/>
          <ac:spMkLst>
            <pc:docMk/>
            <pc:sldMk cId="256931866" sldId="262"/>
            <ac:spMk id="192" creationId="{42A5316D-ED2F-4F89-B4B4-8D9240B1A348}"/>
          </ac:spMkLst>
        </pc:spChg>
        <pc:spChg chg="add del">
          <ac:chgData name="mashal albusaidi" userId="ff20fafee36b8de9" providerId="LiveId" clId="{76656CD6-0451-4E65-B387-384ADBA3AC07}" dt="2019-09-28T13:02:24.500" v="297" actId="26606"/>
          <ac:spMkLst>
            <pc:docMk/>
            <pc:sldMk cId="256931866" sldId="262"/>
            <ac:spMk id="2054" creationId="{42A5316D-ED2F-4F89-B4B4-8D9240B1A348}"/>
          </ac:spMkLst>
        </pc:spChg>
        <pc:spChg chg="add del mod">
          <ac:chgData name="mashal albusaidi" userId="ff20fafee36b8de9" providerId="LiveId" clId="{76656CD6-0451-4E65-B387-384ADBA3AC07}" dt="2019-09-28T16:14:58.010" v="462" actId="478"/>
          <ac:spMkLst>
            <pc:docMk/>
            <pc:sldMk cId="256931866" sldId="262"/>
            <ac:spMk id="2055" creationId="{0FE04393-DE98-43D3-A3E1-FF2AABDF79F0}"/>
          </ac:spMkLst>
        </pc:spChg>
        <pc:spChg chg="add del">
          <ac:chgData name="mashal albusaidi" userId="ff20fafee36b8de9" providerId="LiveId" clId="{76656CD6-0451-4E65-B387-384ADBA3AC07}" dt="2019-09-28T13:02:24.500" v="297" actId="26606"/>
          <ac:spMkLst>
            <pc:docMk/>
            <pc:sldMk cId="256931866" sldId="262"/>
            <ac:spMk id="2056" creationId="{44635730-9624-4846-B016-08A61FDA1A39}"/>
          </ac:spMkLst>
        </pc:spChg>
        <pc:spChg chg="add del">
          <ac:chgData name="mashal albusaidi" userId="ff20fafee36b8de9" providerId="LiveId" clId="{76656CD6-0451-4E65-B387-384ADBA3AC07}" dt="2019-09-28T13:02:26.179" v="299" actId="26606"/>
          <ac:spMkLst>
            <pc:docMk/>
            <pc:sldMk cId="256931866" sldId="262"/>
            <ac:spMk id="2059" creationId="{9EEC6B4C-4234-4949-9EF3-68FA132428B4}"/>
          </ac:spMkLst>
        </pc:spChg>
        <pc:spChg chg="add del">
          <ac:chgData name="mashal albusaidi" userId="ff20fafee36b8de9" providerId="LiveId" clId="{76656CD6-0451-4E65-B387-384ADBA3AC07}" dt="2019-09-28T13:02:27.465" v="301" actId="26606"/>
          <ac:spMkLst>
            <pc:docMk/>
            <pc:sldMk cId="256931866" sldId="262"/>
            <ac:spMk id="2061" creationId="{867D4867-5BA7-4462-B2F6-A23F4A622AA7}"/>
          </ac:spMkLst>
        </pc:spChg>
        <pc:spChg chg="add del">
          <ac:chgData name="mashal albusaidi" userId="ff20fafee36b8de9" providerId="LiveId" clId="{76656CD6-0451-4E65-B387-384ADBA3AC07}" dt="2019-09-28T13:02:27.465" v="301" actId="26606"/>
          <ac:spMkLst>
            <pc:docMk/>
            <pc:sldMk cId="256931866" sldId="262"/>
            <ac:spMk id="2062" creationId="{C0942BAD-6E70-4086-A68B-BCA2B12F47B1}"/>
          </ac:spMkLst>
        </pc:spChg>
        <pc:spChg chg="add del">
          <ac:chgData name="mashal albusaidi" userId="ff20fafee36b8de9" providerId="LiveId" clId="{76656CD6-0451-4E65-B387-384ADBA3AC07}" dt="2019-09-28T13:02:29.698" v="303" actId="26606"/>
          <ac:spMkLst>
            <pc:docMk/>
            <pc:sldMk cId="256931866" sldId="262"/>
            <ac:spMk id="2064" creationId="{823AC064-BC96-4F32-8AE1-B2FD38754823}"/>
          </ac:spMkLst>
        </pc:spChg>
        <pc:spChg chg="add del">
          <ac:chgData name="mashal albusaidi" userId="ff20fafee36b8de9" providerId="LiveId" clId="{76656CD6-0451-4E65-B387-384ADBA3AC07}" dt="2019-09-28T13:02:45.556" v="305" actId="26606"/>
          <ac:spMkLst>
            <pc:docMk/>
            <pc:sldMk cId="256931866" sldId="262"/>
            <ac:spMk id="2067" creationId="{6753252F-4873-4F63-801D-CC719279A7D5}"/>
          </ac:spMkLst>
        </pc:spChg>
        <pc:spChg chg="add del">
          <ac:chgData name="mashal albusaidi" userId="ff20fafee36b8de9" providerId="LiveId" clId="{76656CD6-0451-4E65-B387-384ADBA3AC07}" dt="2019-09-28T13:02:45.556" v="305" actId="26606"/>
          <ac:spMkLst>
            <pc:docMk/>
            <pc:sldMk cId="256931866" sldId="262"/>
            <ac:spMk id="2068" creationId="{047C8CCB-F95D-4249-92DD-651249D3535A}"/>
          </ac:spMkLst>
        </pc:spChg>
        <pc:spChg chg="add del mod">
          <ac:chgData name="mashal albusaidi" userId="ff20fafee36b8de9" providerId="LiveId" clId="{76656CD6-0451-4E65-B387-384ADBA3AC07}" dt="2019-09-28T13:03:01.771" v="325" actId="26606"/>
          <ac:spMkLst>
            <pc:docMk/>
            <pc:sldMk cId="256931866" sldId="262"/>
            <ac:spMk id="2072" creationId="{29415C4D-0114-4133-81DA-13846919CD3A}"/>
          </ac:spMkLst>
        </pc:spChg>
        <pc:picChg chg="add mod">
          <ac:chgData name="mashal albusaidi" userId="ff20fafee36b8de9" providerId="LiveId" clId="{76656CD6-0451-4E65-B387-384ADBA3AC07}" dt="2019-09-28T13:09:01.650" v="410" actId="1076"/>
          <ac:picMkLst>
            <pc:docMk/>
            <pc:sldMk cId="256931866" sldId="262"/>
            <ac:picMk id="7" creationId="{76B2DE5C-1725-42B9-ACD4-2BC022B9129A}"/>
          </ac:picMkLst>
        </pc:picChg>
        <pc:picChg chg="add del">
          <ac:chgData name="mashal albusaidi" userId="ff20fafee36b8de9" providerId="LiveId" clId="{76656CD6-0451-4E65-B387-384ADBA3AC07}" dt="2019-09-28T13:02:07.497" v="291"/>
          <ac:picMkLst>
            <pc:docMk/>
            <pc:sldMk cId="256931866" sldId="262"/>
            <ac:picMk id="2050" creationId="{605D5396-AF12-421E-9652-FF487B43284B}"/>
          </ac:picMkLst>
        </pc:picChg>
        <pc:picChg chg="add del mod">
          <ac:chgData name="mashal albusaidi" userId="ff20fafee36b8de9" providerId="LiveId" clId="{76656CD6-0451-4E65-B387-384ADBA3AC07}" dt="2019-09-28T13:08:53.772" v="408" actId="478"/>
          <ac:picMkLst>
            <pc:docMk/>
            <pc:sldMk cId="256931866" sldId="262"/>
            <ac:picMk id="2052" creationId="{1A7C10DB-D8AE-4017-BF3E-14822CAAEF7F}"/>
          </ac:picMkLst>
        </pc:picChg>
        <pc:picChg chg="add del">
          <ac:chgData name="mashal albusaidi" userId="ff20fafee36b8de9" providerId="LiveId" clId="{76656CD6-0451-4E65-B387-384ADBA3AC07}" dt="2019-09-28T13:02:26.179" v="299" actId="26606"/>
          <ac:picMkLst>
            <pc:docMk/>
            <pc:sldMk cId="256931866" sldId="262"/>
            <ac:picMk id="2058" creationId="{EE09A529-E47C-4634-BB98-0A9526C372B4}"/>
          </ac:picMkLst>
        </pc:picChg>
        <pc:cxnChg chg="add del">
          <ac:chgData name="mashal albusaidi" userId="ff20fafee36b8de9" providerId="LiveId" clId="{76656CD6-0451-4E65-B387-384ADBA3AC07}" dt="2019-09-28T13:02:29.698" v="303" actId="26606"/>
          <ac:cxnSpMkLst>
            <pc:docMk/>
            <pc:sldMk cId="256931866" sldId="262"/>
            <ac:cxnSpMk id="2065" creationId="{7E7C77BC-7138-40B1-A15B-20F57A494629}"/>
          </ac:cxnSpMkLst>
        </pc:cxnChg>
      </pc:sldChg>
      <pc:sldChg chg="addSp delSp modSp add mod setBg setClrOvrMap">
        <pc:chgData name="mashal albusaidi" userId="ff20fafee36b8de9" providerId="LiveId" clId="{76656CD6-0451-4E65-B387-384ADBA3AC07}" dt="2019-09-28T16:40:51.293" v="582" actId="313"/>
        <pc:sldMkLst>
          <pc:docMk/>
          <pc:sldMk cId="1953845820" sldId="263"/>
        </pc:sldMkLst>
        <pc:spChg chg="mod">
          <ac:chgData name="mashal albusaidi" userId="ff20fafee36b8de9" providerId="LiveId" clId="{76656CD6-0451-4E65-B387-384ADBA3AC07}" dt="2019-09-28T16:40:51.293" v="582" actId="313"/>
          <ac:spMkLst>
            <pc:docMk/>
            <pc:sldMk cId="1953845820" sldId="263"/>
            <ac:spMk id="2" creationId="{87AF16E3-83D4-46E0-829D-836146A6F4D1}"/>
          </ac:spMkLst>
        </pc:spChg>
        <pc:spChg chg="add del mod">
          <ac:chgData name="mashal albusaidi" userId="ff20fafee36b8de9" providerId="LiveId" clId="{76656CD6-0451-4E65-B387-384ADBA3AC07}" dt="2019-09-28T16:04:35.810" v="418" actId="478"/>
          <ac:spMkLst>
            <pc:docMk/>
            <pc:sldMk cId="1953845820" sldId="263"/>
            <ac:spMk id="3" creationId="{399B3549-695B-4E1B-8D23-B19BD2EB87DE}"/>
          </ac:spMkLst>
        </pc:spChg>
        <pc:spChg chg="add del">
          <ac:chgData name="mashal albusaidi" userId="ff20fafee36b8de9" providerId="LiveId" clId="{76656CD6-0451-4E65-B387-384ADBA3AC07}" dt="2019-09-28T16:05:52.199" v="427" actId="478"/>
          <ac:spMkLst>
            <pc:docMk/>
            <pc:sldMk cId="1953845820" sldId="263"/>
            <ac:spMk id="4" creationId="{46886B9E-4F5A-4A1B-8528-72D8061D593F}"/>
          </ac:spMkLst>
        </pc:spChg>
        <pc:spChg chg="add del mod">
          <ac:chgData name="mashal albusaidi" userId="ff20fafee36b8de9" providerId="LiveId" clId="{76656CD6-0451-4E65-B387-384ADBA3AC07}" dt="2019-09-28T16:06:03.400" v="430" actId="478"/>
          <ac:spMkLst>
            <pc:docMk/>
            <pc:sldMk cId="1953845820" sldId="263"/>
            <ac:spMk id="5" creationId="{04C8F766-2B3A-41DB-9FF6-4FE31162FB4B}"/>
          </ac:spMkLst>
        </pc:spChg>
        <pc:spChg chg="add del">
          <ac:chgData name="mashal albusaidi" userId="ff20fafee36b8de9" providerId="LiveId" clId="{76656CD6-0451-4E65-B387-384ADBA3AC07}" dt="2019-09-28T16:13:19.943" v="449" actId="26606"/>
          <ac:spMkLst>
            <pc:docMk/>
            <pc:sldMk cId="1953845820" sldId="263"/>
            <ac:spMk id="8" creationId="{3B854194-185D-494D-905C-7C7CB2E30F6E}"/>
          </ac:spMkLst>
        </pc:spChg>
        <pc:spChg chg="add del">
          <ac:chgData name="mashal albusaidi" userId="ff20fafee36b8de9" providerId="LiveId" clId="{76656CD6-0451-4E65-B387-384ADBA3AC07}" dt="2019-09-28T16:13:19.943" v="449" actId="26606"/>
          <ac:spMkLst>
            <pc:docMk/>
            <pc:sldMk cId="1953845820" sldId="263"/>
            <ac:spMk id="10" creationId="{B4F5FA0D-0104-4987-8241-EFF7C85B88DE}"/>
          </ac:spMkLst>
        </pc:spChg>
        <pc:spChg chg="add del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87" creationId="{80A4B931-B7F0-403E-9F40-8A4054A04FC8}"/>
          </ac:spMkLst>
        </pc:spChg>
        <pc:spChg chg="add del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89" creationId="{4CEAF602-346E-4A18-BDCE-F489E035CFF7}"/>
          </ac:spMkLst>
        </pc:spChg>
        <pc:spChg chg="add del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91" creationId="{F74A1337-596D-453E-B873-BCF1760EE8DE}"/>
          </ac:spMkLst>
        </pc:spChg>
        <pc:spChg chg="add del">
          <ac:chgData name="mashal albusaidi" userId="ff20fafee36b8de9" providerId="LiveId" clId="{76656CD6-0451-4E65-B387-384ADBA3AC07}" dt="2019-09-28T16:14:24.431" v="459" actId="26606"/>
          <ac:spMkLst>
            <pc:docMk/>
            <pc:sldMk cId="1953845820" sldId="263"/>
            <ac:spMk id="151" creationId="{BF19CFE6-7621-4FFB-A4F3-53DFD3860D97}"/>
          </ac:spMkLst>
        </pc:spChg>
        <pc:spChg chg="add del">
          <ac:chgData name="mashal albusaidi" userId="ff20fafee36b8de9" providerId="LiveId" clId="{76656CD6-0451-4E65-B387-384ADBA3AC07}" dt="2019-09-28T16:14:24.431" v="459" actId="26606"/>
          <ac:spMkLst>
            <pc:docMk/>
            <pc:sldMk cId="1953845820" sldId="263"/>
            <ac:spMk id="153" creationId="{3F4DD1A1-652B-4ECB-A8DE-07087A834E61}"/>
          </ac:spMkLst>
        </pc:spChg>
        <pc:spChg chg="add del">
          <ac:chgData name="mashal albusaidi" userId="ff20fafee36b8de9" providerId="LiveId" clId="{76656CD6-0451-4E65-B387-384ADBA3AC07}" dt="2019-09-28T16:14:24.431" v="459" actId="26606"/>
          <ac:spMkLst>
            <pc:docMk/>
            <pc:sldMk cId="1953845820" sldId="263"/>
            <ac:spMk id="157" creationId="{D4A67D3B-CF15-41C0-AEB5-8D857A8AE855}"/>
          </ac:spMkLst>
        </pc:spChg>
        <pc:spChg chg="add del">
          <ac:chgData name="mashal albusaidi" userId="ff20fafee36b8de9" providerId="LiveId" clId="{76656CD6-0451-4E65-B387-384ADBA3AC07}" dt="2019-09-28T16:14:24.431" v="459" actId="26606"/>
          <ac:spMkLst>
            <pc:docMk/>
            <pc:sldMk cId="1953845820" sldId="263"/>
            <ac:spMk id="159" creationId="{4EE44E17-6A21-4DF3-9573-0819D6F00067}"/>
          </ac:spMkLst>
        </pc:spChg>
        <pc:spChg chg="add del">
          <ac:chgData name="mashal albusaidi" userId="ff20fafee36b8de9" providerId="LiveId" clId="{76656CD6-0451-4E65-B387-384ADBA3AC07}" dt="2019-09-28T16:14:24.431" v="459" actId="26606"/>
          <ac:spMkLst>
            <pc:docMk/>
            <pc:sldMk cId="1953845820" sldId="263"/>
            <ac:spMk id="161" creationId="{1DE44A29-0857-4193-8859-8E5D8A3CDAE7}"/>
          </ac:spMkLst>
        </pc:spChg>
        <pc:spChg chg="add del">
          <ac:chgData name="mashal albusaidi" userId="ff20fafee36b8de9" providerId="LiveId" clId="{76656CD6-0451-4E65-B387-384ADBA3AC07}" dt="2019-09-28T16:14:24.431" v="459" actId="26606"/>
          <ac:spMkLst>
            <pc:docMk/>
            <pc:sldMk cId="1953845820" sldId="263"/>
            <ac:spMk id="163" creationId="{B2A37BC1-02C0-4D97-8BEC-5BECAD9A3BE1}"/>
          </ac:spMkLst>
        </pc:spChg>
        <pc:spChg chg="add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165" creationId="{83D471F3-782A-4BA1-9CAB-FF5CDF0A75E0}"/>
          </ac:spMkLst>
        </pc:spChg>
        <pc:spChg chg="add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3092" creationId="{F6E384F5-137A-40B1-97F0-694CC6ECD59C}"/>
          </ac:spMkLst>
        </pc:spChg>
        <pc:spChg chg="add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3093" creationId="{EBA87361-6D30-46E4-834B-719CF59055EA}"/>
          </ac:spMkLst>
        </pc:spChg>
        <pc:spChg chg="add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3094" creationId="{9DBC4630-03DA-474F-BBCB-BA3AE6B317A4}"/>
          </ac:spMkLst>
        </pc:spChg>
        <pc:spChg chg="add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3095" creationId="{D89DB1C0-FEEC-4CB6-88B2-F9C5562E09D1}"/>
          </ac:spMkLst>
        </pc:spChg>
        <pc:spChg chg="add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3096" creationId="{78418A25-6EAC-4140-BFE6-284E1925B5EE}"/>
          </ac:spMkLst>
        </pc:spChg>
        <pc:spChg chg="add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3097" creationId="{08163D1C-ED91-4D5F-A33B-CF1256B270D4}"/>
          </ac:spMkLst>
        </pc:spChg>
        <pc:spChg chg="add">
          <ac:chgData name="mashal albusaidi" userId="ff20fafee36b8de9" providerId="LiveId" clId="{76656CD6-0451-4E65-B387-384ADBA3AC07}" dt="2019-09-28T16:14:24.495" v="460" actId="26606"/>
          <ac:spMkLst>
            <pc:docMk/>
            <pc:sldMk cId="1953845820" sldId="263"/>
            <ac:spMk id="3098" creationId="{31103AB2-C090-458F-B752-294F23AFA8AD}"/>
          </ac:spMkLst>
        </pc:spChg>
        <pc:picChg chg="add del">
          <ac:chgData name="mashal albusaidi" userId="ff20fafee36b8de9" providerId="LiveId" clId="{76656CD6-0451-4E65-B387-384ADBA3AC07}" dt="2019-09-28T16:13:19.943" v="449" actId="26606"/>
          <ac:picMkLst>
            <pc:docMk/>
            <pc:sldMk cId="1953845820" sldId="263"/>
            <ac:picMk id="12" creationId="{2897127E-6CEF-446C-BE87-93B7C46E49D1}"/>
          </ac:picMkLst>
        </pc:picChg>
        <pc:picChg chg="add del">
          <ac:chgData name="mashal albusaidi" userId="ff20fafee36b8de9" providerId="LiveId" clId="{76656CD6-0451-4E65-B387-384ADBA3AC07}" dt="2019-09-28T16:14:24.431" v="459" actId="26606"/>
          <ac:picMkLst>
            <pc:docMk/>
            <pc:sldMk cId="1953845820" sldId="263"/>
            <ac:picMk id="155" creationId="{E2271F3E-C693-4F5F-9E5F-B543945DDB94}"/>
          </ac:picMkLst>
        </pc:picChg>
        <pc:picChg chg="add mod ord">
          <ac:chgData name="mashal albusaidi" userId="ff20fafee36b8de9" providerId="LiveId" clId="{76656CD6-0451-4E65-B387-384ADBA3AC07}" dt="2019-09-28T16:14:24.495" v="460" actId="26606"/>
          <ac:picMkLst>
            <pc:docMk/>
            <pc:sldMk cId="1953845820" sldId="263"/>
            <ac:picMk id="3074" creationId="{F1DC6AC9-B697-4690-935E-2BBF8B7C26F2}"/>
          </ac:picMkLst>
        </pc:picChg>
        <pc:picChg chg="add del">
          <ac:chgData name="mashal albusaidi" userId="ff20fafee36b8de9" providerId="LiveId" clId="{76656CD6-0451-4E65-B387-384ADBA3AC07}" dt="2019-09-28T16:06:26.437" v="433" actId="478"/>
          <ac:picMkLst>
            <pc:docMk/>
            <pc:sldMk cId="1953845820" sldId="263"/>
            <ac:picMk id="3080" creationId="{9B497ED7-8BBE-4916-9EC6-5A8CF48C44AF}"/>
          </ac:picMkLst>
        </pc:picChg>
        <pc:picChg chg="add del">
          <ac:chgData name="mashal albusaidi" userId="ff20fafee36b8de9" providerId="LiveId" clId="{76656CD6-0451-4E65-B387-384ADBA3AC07}" dt="2019-09-28T16:06:26.437" v="433" actId="478"/>
          <ac:picMkLst>
            <pc:docMk/>
            <pc:sldMk cId="1953845820" sldId="263"/>
            <ac:picMk id="3082" creationId="{3A4C66DB-3B5E-4E82-8996-809D3BA22274}"/>
          </ac:picMkLst>
        </pc:picChg>
        <pc:picChg chg="add mod ord">
          <ac:chgData name="mashal albusaidi" userId="ff20fafee36b8de9" providerId="LiveId" clId="{76656CD6-0451-4E65-B387-384ADBA3AC07}" dt="2019-09-28T16:14:24.495" v="460" actId="26606"/>
          <ac:picMkLst>
            <pc:docMk/>
            <pc:sldMk cId="1953845820" sldId="263"/>
            <ac:picMk id="3084" creationId="{0FDE11FD-F246-46ED-B7C1-D63A46182887}"/>
          </ac:picMkLst>
        </pc:picChg>
        <pc:picChg chg="add del mod">
          <ac:chgData name="mashal albusaidi" userId="ff20fafee36b8de9" providerId="LiveId" clId="{76656CD6-0451-4E65-B387-384ADBA3AC07}" dt="2019-09-28T16:12:15.085" v="447" actId="478"/>
          <ac:picMkLst>
            <pc:docMk/>
            <pc:sldMk cId="1953845820" sldId="263"/>
            <ac:picMk id="3086" creationId="{2B4A570F-72FE-4352-988D-0ED9A818DF54}"/>
          </ac:picMkLst>
        </pc:picChg>
        <pc:picChg chg="add mod ord">
          <ac:chgData name="mashal albusaidi" userId="ff20fafee36b8de9" providerId="LiveId" clId="{76656CD6-0451-4E65-B387-384ADBA3AC07}" dt="2019-09-28T16:14:24.495" v="460" actId="26606"/>
          <ac:picMkLst>
            <pc:docMk/>
            <pc:sldMk cId="1953845820" sldId="263"/>
            <ac:picMk id="3088" creationId="{98454857-1937-4AE5-BF38-98C7BF438AB8}"/>
          </ac:picMkLst>
        </pc:picChg>
        <pc:picChg chg="add mod ord">
          <ac:chgData name="mashal albusaidi" userId="ff20fafee36b8de9" providerId="LiveId" clId="{76656CD6-0451-4E65-B387-384ADBA3AC07}" dt="2019-09-28T16:14:39.906" v="461" actId="14100"/>
          <ac:picMkLst>
            <pc:docMk/>
            <pc:sldMk cId="1953845820" sldId="263"/>
            <ac:picMk id="3090" creationId="{56DA1040-D657-45A8-94AE-93782C76B95E}"/>
          </ac:picMkLst>
        </pc:picChg>
      </pc:sldChg>
      <pc:sldChg chg="addSp delSp modSp add del mod setBg">
        <pc:chgData name="mashal albusaidi" userId="ff20fafee36b8de9" providerId="LiveId" clId="{76656CD6-0451-4E65-B387-384ADBA3AC07}" dt="2019-09-28T16:26:52.502" v="544" actId="2696"/>
        <pc:sldMkLst>
          <pc:docMk/>
          <pc:sldMk cId="3663409668" sldId="264"/>
        </pc:sldMkLst>
        <pc:spChg chg="mod">
          <ac:chgData name="mashal albusaidi" userId="ff20fafee36b8de9" providerId="LiveId" clId="{76656CD6-0451-4E65-B387-384ADBA3AC07}" dt="2019-09-28T16:25:25.123" v="531" actId="26606"/>
          <ac:spMkLst>
            <pc:docMk/>
            <pc:sldMk cId="3663409668" sldId="264"/>
            <ac:spMk id="2" creationId="{5D61CD09-0503-4C6E-AC50-895EB3350133}"/>
          </ac:spMkLst>
        </pc:spChg>
        <pc:spChg chg="del">
          <ac:chgData name="mashal albusaidi" userId="ff20fafee36b8de9" providerId="LiveId" clId="{76656CD6-0451-4E65-B387-384ADBA3AC07}" dt="2019-09-28T16:25:10.693" v="528"/>
          <ac:spMkLst>
            <pc:docMk/>
            <pc:sldMk cId="3663409668" sldId="264"/>
            <ac:spMk id="3" creationId="{15D7AB5B-66E3-4F63-AF2D-C498A4EAC357}"/>
          </ac:spMkLst>
        </pc:spChg>
        <pc:spChg chg="add">
          <ac:chgData name="mashal albusaidi" userId="ff20fafee36b8de9" providerId="LiveId" clId="{76656CD6-0451-4E65-B387-384ADBA3AC07}" dt="2019-09-28T16:25:51.900" v="533"/>
          <ac:spMkLst>
            <pc:docMk/>
            <pc:sldMk cId="3663409668" sldId="264"/>
            <ac:spMk id="7" creationId="{DF2FA6A0-C89B-4C50-8BAA-9A6A788E451E}"/>
          </ac:spMkLst>
        </pc:spChg>
        <pc:spChg chg="add">
          <ac:chgData name="mashal albusaidi" userId="ff20fafee36b8de9" providerId="LiveId" clId="{76656CD6-0451-4E65-B387-384ADBA3AC07}" dt="2019-09-28T16:25:25.123" v="531" actId="26606"/>
          <ac:spMkLst>
            <pc:docMk/>
            <pc:sldMk cId="3663409668" sldId="264"/>
            <ac:spMk id="73" creationId="{42A5316D-ED2F-4F89-B4B4-8D9240B1A348}"/>
          </ac:spMkLst>
        </pc:spChg>
        <pc:spChg chg="add del">
          <ac:chgData name="mashal albusaidi" userId="ff20fafee36b8de9" providerId="LiveId" clId="{76656CD6-0451-4E65-B387-384ADBA3AC07}" dt="2019-09-28T16:25:58.377" v="534" actId="478"/>
          <ac:spMkLst>
            <pc:docMk/>
            <pc:sldMk cId="3663409668" sldId="264"/>
            <ac:spMk id="4102" creationId="{8AA48A61-6AD6-4EDF-9EDA-967F1100D0E1}"/>
          </ac:spMkLst>
        </pc:spChg>
        <pc:picChg chg="add mod">
          <ac:chgData name="mashal albusaidi" userId="ff20fafee36b8de9" providerId="LiveId" clId="{76656CD6-0451-4E65-B387-384ADBA3AC07}" dt="2019-09-28T16:26:12.082" v="538" actId="14100"/>
          <ac:picMkLst>
            <pc:docMk/>
            <pc:sldMk cId="3663409668" sldId="264"/>
            <ac:picMk id="4098" creationId="{7A961BE4-D797-4D79-BFB1-77997E7EB3BA}"/>
          </ac:picMkLst>
        </pc:picChg>
      </pc:sldChg>
      <pc:sldChg chg="addSp delSp modSp add ord">
        <pc:chgData name="mashal albusaidi" userId="ff20fafee36b8de9" providerId="LiveId" clId="{76656CD6-0451-4E65-B387-384ADBA3AC07}" dt="2019-09-29T06:51:15.161" v="811"/>
        <pc:sldMkLst>
          <pc:docMk/>
          <pc:sldMk cId="1940657709" sldId="265"/>
        </pc:sldMkLst>
        <pc:spChg chg="del">
          <ac:chgData name="mashal albusaidi" userId="ff20fafee36b8de9" providerId="LiveId" clId="{76656CD6-0451-4E65-B387-384ADBA3AC07}" dt="2019-09-28T16:26:38.242" v="540" actId="478"/>
          <ac:spMkLst>
            <pc:docMk/>
            <pc:sldMk cId="1940657709" sldId="265"/>
            <ac:spMk id="2" creationId="{DC5C6989-E0A3-4D1B-A401-613B7AA3E6AD}"/>
          </ac:spMkLst>
        </pc:spChg>
        <pc:spChg chg="add del mod">
          <ac:chgData name="mashal albusaidi" userId="ff20fafee36b8de9" providerId="LiveId" clId="{76656CD6-0451-4E65-B387-384ADBA3AC07}" dt="2019-09-28T16:26:41.898" v="541" actId="478"/>
          <ac:spMkLst>
            <pc:docMk/>
            <pc:sldMk cId="1940657709" sldId="265"/>
            <ac:spMk id="3" creationId="{8DDFC8FE-F108-4550-9628-AC52A98A9E1C}"/>
          </ac:spMkLst>
        </pc:spChg>
        <pc:spChg chg="add">
          <ac:chgData name="mashal albusaidi" userId="ff20fafee36b8de9" providerId="LiveId" clId="{76656CD6-0451-4E65-B387-384ADBA3AC07}" dt="2019-09-28T16:26:42.785" v="542"/>
          <ac:spMkLst>
            <pc:docMk/>
            <pc:sldMk cId="1940657709" sldId="265"/>
            <ac:spMk id="8" creationId="{0C281558-F4CB-497F-85A9-521DBE996B67}"/>
          </ac:spMkLst>
        </pc:spChg>
        <pc:spChg chg="add mod">
          <ac:chgData name="mashal albusaidi" userId="ff20fafee36b8de9" providerId="LiveId" clId="{76656CD6-0451-4E65-B387-384ADBA3AC07}" dt="2019-09-29T06:34:31.567" v="727" actId="20577"/>
          <ac:spMkLst>
            <pc:docMk/>
            <pc:sldMk cId="1940657709" sldId="265"/>
            <ac:spMk id="10" creationId="{A5D59203-1A89-4FC0-AC87-7BD2ABFFB1FD}"/>
          </ac:spMkLst>
        </pc:spChg>
        <pc:spChg chg="del">
          <ac:chgData name="mashal albusaidi" userId="ff20fafee36b8de9" providerId="LiveId" clId="{76656CD6-0451-4E65-B387-384ADBA3AC07}" dt="2019-09-28T16:26:38.242" v="540" actId="478"/>
          <ac:spMkLst>
            <pc:docMk/>
            <pc:sldMk cId="1940657709" sldId="265"/>
            <ac:spMk id="28" creationId="{19BE8546-A3E4-4F36-A850-7D558846A274}"/>
          </ac:spMkLst>
        </pc:spChg>
        <pc:spChg chg="del">
          <ac:chgData name="mashal albusaidi" userId="ff20fafee36b8de9" providerId="LiveId" clId="{76656CD6-0451-4E65-B387-384ADBA3AC07}" dt="2019-09-28T16:26:38.242" v="540" actId="478"/>
          <ac:spMkLst>
            <pc:docMk/>
            <pc:sldMk cId="1940657709" sldId="265"/>
            <ac:spMk id="29" creationId="{20089693-9560-45C4-A42B-2C439059874D}"/>
          </ac:spMkLst>
        </pc:spChg>
        <pc:picChg chg="del">
          <ac:chgData name="mashal albusaidi" userId="ff20fafee36b8de9" providerId="LiveId" clId="{76656CD6-0451-4E65-B387-384ADBA3AC07}" dt="2019-09-28T16:26:38.242" v="540" actId="478"/>
          <ac:picMkLst>
            <pc:docMk/>
            <pc:sldMk cId="1940657709" sldId="265"/>
            <ac:picMk id="7" creationId="{76B2DE5C-1725-42B9-ACD4-2BC022B9129A}"/>
          </ac:picMkLst>
        </pc:picChg>
        <pc:picChg chg="add del mod">
          <ac:chgData name="mashal albusaidi" userId="ff20fafee36b8de9" providerId="LiveId" clId="{76656CD6-0451-4E65-B387-384ADBA3AC07}" dt="2019-09-28T16:29:03.521" v="549" actId="478"/>
          <ac:picMkLst>
            <pc:docMk/>
            <pc:sldMk cId="1940657709" sldId="265"/>
            <ac:picMk id="9" creationId="{22618508-AC30-4470-B39C-20C56759A1FB}"/>
          </ac:picMkLst>
        </pc:picChg>
        <pc:picChg chg="add mod">
          <ac:chgData name="mashal albusaidi" userId="ff20fafee36b8de9" providerId="LiveId" clId="{76656CD6-0451-4E65-B387-384ADBA3AC07}" dt="2019-09-28T16:31:17.939" v="557" actId="14100"/>
          <ac:picMkLst>
            <pc:docMk/>
            <pc:sldMk cId="1940657709" sldId="265"/>
            <ac:picMk id="5122" creationId="{CBA9F084-A577-473A-BEE3-20FFCC8384E4}"/>
          </ac:picMkLst>
        </pc:picChg>
      </pc:sldChg>
      <pc:sldChg chg="addSp delSp modSp add setBg delDesignElem">
        <pc:chgData name="mashal albusaidi" userId="ff20fafee36b8de9" providerId="LiveId" clId="{76656CD6-0451-4E65-B387-384ADBA3AC07}" dt="2019-09-29T06:14:56.685" v="716" actId="20577"/>
        <pc:sldMkLst>
          <pc:docMk/>
          <pc:sldMk cId="2604109527" sldId="274"/>
        </pc:sldMkLst>
        <pc:spChg chg="del">
          <ac:chgData name="mashal albusaidi" userId="ff20fafee36b8de9" providerId="LiveId" clId="{76656CD6-0451-4E65-B387-384ADBA3AC07}" dt="2019-09-28T18:33:21.063" v="608" actId="478"/>
          <ac:spMkLst>
            <pc:docMk/>
            <pc:sldMk cId="2604109527" sldId="274"/>
            <ac:spMk id="2" creationId="{00000000-0000-0000-0000-000000000000}"/>
          </ac:spMkLst>
        </pc:spChg>
        <pc:spChg chg="add del mod">
          <ac:chgData name="mashal albusaidi" userId="ff20fafee36b8de9" providerId="LiveId" clId="{76656CD6-0451-4E65-B387-384ADBA3AC07}" dt="2019-09-28T18:33:26.469" v="610" actId="478"/>
          <ac:spMkLst>
            <pc:docMk/>
            <pc:sldMk cId="2604109527" sldId="274"/>
            <ac:spMk id="5" creationId="{C7E7375D-D950-4EBA-AA6D-EF56D9B3ED60}"/>
          </ac:spMkLst>
        </pc:spChg>
        <pc:spChg chg="add del mod">
          <ac:chgData name="mashal albusaidi" userId="ff20fafee36b8de9" providerId="LiveId" clId="{76656CD6-0451-4E65-B387-384ADBA3AC07}" dt="2019-09-28T18:33:26.469" v="610" actId="478"/>
          <ac:spMkLst>
            <pc:docMk/>
            <pc:sldMk cId="2604109527" sldId="274"/>
            <ac:spMk id="7" creationId="{DD2DABE9-344B-48AF-A2C7-218B5B45F4A9}"/>
          </ac:spMkLst>
        </pc:spChg>
        <pc:spChg chg="add del">
          <ac:chgData name="mashal albusaidi" userId="ff20fafee36b8de9" providerId="LiveId" clId="{76656CD6-0451-4E65-B387-384ADBA3AC07}" dt="2019-09-28T18:33:26.469" v="610" actId="478"/>
          <ac:spMkLst>
            <pc:docMk/>
            <pc:sldMk cId="2604109527" sldId="274"/>
            <ac:spMk id="9" creationId="{8B76D9FF-5286-4065-84E0-1BA6FCC9760D}"/>
          </ac:spMkLst>
        </pc:spChg>
        <pc:spChg chg="add del">
          <ac:chgData name="mashal albusaidi" userId="ff20fafee36b8de9" providerId="LiveId" clId="{76656CD6-0451-4E65-B387-384ADBA3AC07}" dt="2019-09-28T18:33:26.469" v="610" actId="478"/>
          <ac:spMkLst>
            <pc:docMk/>
            <pc:sldMk cId="2604109527" sldId="274"/>
            <ac:spMk id="10" creationId="{D1903004-6DEC-4BBE-BBCF-F8E86C18E0B4}"/>
          </ac:spMkLst>
        </pc:spChg>
        <pc:spChg chg="add">
          <ac:chgData name="mashal albusaidi" userId="ff20fafee36b8de9" providerId="LiveId" clId="{76656CD6-0451-4E65-B387-384ADBA3AC07}" dt="2019-09-28T18:33:33.034" v="611"/>
          <ac:spMkLst>
            <pc:docMk/>
            <pc:sldMk cId="2604109527" sldId="274"/>
            <ac:spMk id="12" creationId="{AE103C12-AD10-4278-8BF7-54559578466F}"/>
          </ac:spMkLst>
        </pc:spChg>
        <pc:spChg chg="add">
          <ac:chgData name="mashal albusaidi" userId="ff20fafee36b8de9" providerId="LiveId" clId="{76656CD6-0451-4E65-B387-384ADBA3AC07}" dt="2019-09-28T18:33:33.034" v="611"/>
          <ac:spMkLst>
            <pc:docMk/>
            <pc:sldMk cId="2604109527" sldId="274"/>
            <ac:spMk id="13" creationId="{5DF39E15-85C4-43F7-89CD-D9F7E1FCA1C3}"/>
          </ac:spMkLst>
        </pc:spChg>
        <pc:spChg chg="del">
          <ac:chgData name="mashal albusaidi" userId="ff20fafee36b8de9" providerId="LiveId" clId="{76656CD6-0451-4E65-B387-384ADBA3AC07}" dt="2019-09-28T18:32:26.709" v="603"/>
          <ac:spMkLst>
            <pc:docMk/>
            <pc:sldMk cId="2604109527" sldId="274"/>
            <ac:spMk id="37" creationId="{90BB9581-2E1D-405D-AC21-AD669748D56E}"/>
          </ac:spMkLst>
        </pc:spChg>
        <pc:graphicFrameChg chg="del">
          <ac:chgData name="mashal albusaidi" userId="ff20fafee36b8de9" providerId="LiveId" clId="{76656CD6-0451-4E65-B387-384ADBA3AC07}" dt="2019-09-28T18:33:21.063" v="608" actId="478"/>
          <ac:graphicFrameMkLst>
            <pc:docMk/>
            <pc:sldMk cId="2604109527" sldId="274"/>
            <ac:graphicFrameMk id="4" creationId="{00000000-0000-0000-0000-000000000000}"/>
          </ac:graphicFrameMkLst>
        </pc:graphicFrameChg>
        <pc:graphicFrameChg chg="add del">
          <ac:chgData name="mashal albusaidi" userId="ff20fafee36b8de9" providerId="LiveId" clId="{76656CD6-0451-4E65-B387-384ADBA3AC07}" dt="2019-09-28T18:33:26.469" v="610" actId="478"/>
          <ac:graphicFrameMkLst>
            <pc:docMk/>
            <pc:sldMk cId="2604109527" sldId="274"/>
            <ac:graphicFrameMk id="11" creationId="{33935F00-3BEB-4837-8C0B-8B53D3E6BC0E}"/>
          </ac:graphicFrameMkLst>
        </pc:graphicFrameChg>
        <pc:graphicFrameChg chg="add mod modGraphic">
          <ac:chgData name="mashal albusaidi" userId="ff20fafee36b8de9" providerId="LiveId" clId="{76656CD6-0451-4E65-B387-384ADBA3AC07}" dt="2019-09-29T06:14:56.685" v="716" actId="20577"/>
          <ac:graphicFrameMkLst>
            <pc:docMk/>
            <pc:sldMk cId="2604109527" sldId="274"/>
            <ac:graphicFrameMk id="14" creationId="{2E23C665-BE0E-4115-B69A-02620BFC79E1}"/>
          </ac:graphicFrameMkLst>
        </pc:graphicFrameChg>
      </pc:sldChg>
      <pc:sldChg chg="addSp delSp modSp add setBg delDesignElem">
        <pc:chgData name="mashal albusaidi" userId="ff20fafee36b8de9" providerId="LiveId" clId="{76656CD6-0451-4E65-B387-384ADBA3AC07}" dt="2019-09-29T06:09:44.856" v="674" actId="20577"/>
        <pc:sldMkLst>
          <pc:docMk/>
          <pc:sldMk cId="2094745182" sldId="276"/>
        </pc:sldMkLst>
        <pc:spChg chg="del">
          <ac:chgData name="mashal albusaidi" userId="ff20fafee36b8de9" providerId="LiveId" clId="{76656CD6-0451-4E65-B387-384ADBA3AC07}" dt="2019-09-28T18:35:58.501" v="615" actId="478"/>
          <ac:spMkLst>
            <pc:docMk/>
            <pc:sldMk cId="2094745182" sldId="276"/>
            <ac:spMk id="2" creationId="{00000000-0000-0000-0000-000000000000}"/>
          </ac:spMkLst>
        </pc:spChg>
        <pc:spChg chg="add del mod">
          <ac:chgData name="mashal albusaidi" userId="ff20fafee36b8de9" providerId="LiveId" clId="{76656CD6-0451-4E65-B387-384ADBA3AC07}" dt="2019-09-28T18:36:04.119" v="618" actId="478"/>
          <ac:spMkLst>
            <pc:docMk/>
            <pc:sldMk cId="2094745182" sldId="276"/>
            <ac:spMk id="5" creationId="{22777969-566D-444A-B7B6-6B3A3218F605}"/>
          </ac:spMkLst>
        </pc:spChg>
        <pc:spChg chg="add del mod">
          <ac:chgData name="mashal albusaidi" userId="ff20fafee36b8de9" providerId="LiveId" clId="{76656CD6-0451-4E65-B387-384ADBA3AC07}" dt="2019-09-28T18:36:04.119" v="618" actId="478"/>
          <ac:spMkLst>
            <pc:docMk/>
            <pc:sldMk cId="2094745182" sldId="276"/>
            <ac:spMk id="7" creationId="{1160852F-8A85-4F5D-8C3D-18F2AA8B1B87}"/>
          </ac:spMkLst>
        </pc:spChg>
        <pc:spChg chg="del">
          <ac:chgData name="mashal albusaidi" userId="ff20fafee36b8de9" providerId="LiveId" clId="{76656CD6-0451-4E65-B387-384ADBA3AC07}" dt="2019-09-28T18:32:26.709" v="603"/>
          <ac:spMkLst>
            <pc:docMk/>
            <pc:sldMk cId="2094745182" sldId="276"/>
            <ac:spMk id="9" creationId="{4351DFE5-F63D-4BE0-BDA9-E3EB88F01AA5}"/>
          </ac:spMkLst>
        </pc:spChg>
        <pc:spChg chg="add del">
          <ac:chgData name="mashal albusaidi" userId="ff20fafee36b8de9" providerId="LiveId" clId="{76656CD6-0451-4E65-B387-384ADBA3AC07}" dt="2019-09-28T18:36:02.580" v="617"/>
          <ac:spMkLst>
            <pc:docMk/>
            <pc:sldMk cId="2094745182" sldId="276"/>
            <ac:spMk id="10" creationId="{4C7534F1-BB6B-4451-939F-3DACCB8472B8}"/>
          </ac:spMkLst>
        </pc:spChg>
        <pc:spChg chg="add del">
          <ac:chgData name="mashal albusaidi" userId="ff20fafee36b8de9" providerId="LiveId" clId="{76656CD6-0451-4E65-B387-384ADBA3AC07}" dt="2019-09-28T18:36:02.580" v="617"/>
          <ac:spMkLst>
            <pc:docMk/>
            <pc:sldMk cId="2094745182" sldId="276"/>
            <ac:spMk id="13" creationId="{99CEFBA2-F621-42A9-BE64-D44387667FA6}"/>
          </ac:spMkLst>
        </pc:spChg>
        <pc:spChg chg="add">
          <ac:chgData name="mashal albusaidi" userId="ff20fafee36b8de9" providerId="LiveId" clId="{76656CD6-0451-4E65-B387-384ADBA3AC07}" dt="2019-09-28T18:36:04.920" v="619"/>
          <ac:spMkLst>
            <pc:docMk/>
            <pc:sldMk cId="2094745182" sldId="276"/>
            <ac:spMk id="15" creationId="{DB38EEC2-0E21-4E1A-BC98-9AAEB6EDD97B}"/>
          </ac:spMkLst>
        </pc:spChg>
        <pc:spChg chg="add">
          <ac:chgData name="mashal albusaidi" userId="ff20fafee36b8de9" providerId="LiveId" clId="{76656CD6-0451-4E65-B387-384ADBA3AC07}" dt="2019-09-28T18:36:04.920" v="619"/>
          <ac:spMkLst>
            <pc:docMk/>
            <pc:sldMk cId="2094745182" sldId="276"/>
            <ac:spMk id="17" creationId="{2E7C426A-293F-4BC8-89B7-30365BF2A629}"/>
          </ac:spMkLst>
        </pc:spChg>
        <pc:graphicFrameChg chg="del">
          <ac:chgData name="mashal albusaidi" userId="ff20fafee36b8de9" providerId="LiveId" clId="{76656CD6-0451-4E65-B387-384ADBA3AC07}" dt="2019-09-28T18:35:58.501" v="615" actId="478"/>
          <ac:graphicFrameMkLst>
            <pc:docMk/>
            <pc:sldMk cId="2094745182" sldId="276"/>
            <ac:graphicFrameMk id="4" creationId="{00000000-0000-0000-0000-000000000000}"/>
          </ac:graphicFrameMkLst>
        </pc:graphicFrameChg>
        <pc:graphicFrameChg chg="add del">
          <ac:chgData name="mashal albusaidi" userId="ff20fafee36b8de9" providerId="LiveId" clId="{76656CD6-0451-4E65-B387-384ADBA3AC07}" dt="2019-09-28T18:36:02.580" v="617"/>
          <ac:graphicFrameMkLst>
            <pc:docMk/>
            <pc:sldMk cId="2094745182" sldId="276"/>
            <ac:graphicFrameMk id="14" creationId="{B34E0FB8-F324-44E4-A68A-2FDDA3E7C88B}"/>
          </ac:graphicFrameMkLst>
        </pc:graphicFrameChg>
        <pc:graphicFrameChg chg="add mod modGraphic">
          <ac:chgData name="mashal albusaidi" userId="ff20fafee36b8de9" providerId="LiveId" clId="{76656CD6-0451-4E65-B387-384ADBA3AC07}" dt="2019-09-29T06:09:44.856" v="674" actId="20577"/>
          <ac:graphicFrameMkLst>
            <pc:docMk/>
            <pc:sldMk cId="2094745182" sldId="276"/>
            <ac:graphicFrameMk id="18" creationId="{01C35744-28E8-4DE2-8138-1ECD002C399F}"/>
          </ac:graphicFrameMkLst>
        </pc:graphicFrameChg>
        <pc:picChg chg="del">
          <ac:chgData name="mashal albusaidi" userId="ff20fafee36b8de9" providerId="LiveId" clId="{76656CD6-0451-4E65-B387-384ADBA3AC07}" dt="2019-09-28T18:32:26.709" v="603"/>
          <ac:picMkLst>
            <pc:docMk/>
            <pc:sldMk cId="2094745182" sldId="276"/>
            <ac:picMk id="11" creationId="{02DD2BC0-6F29-4B4F-8D61-2DCF6D2E8E73}"/>
          </ac:picMkLst>
        </pc:picChg>
        <pc:picChg chg="add del">
          <ac:chgData name="mashal albusaidi" userId="ff20fafee36b8de9" providerId="LiveId" clId="{76656CD6-0451-4E65-B387-384ADBA3AC07}" dt="2019-09-28T18:36:02.580" v="617"/>
          <ac:picMkLst>
            <pc:docMk/>
            <pc:sldMk cId="2094745182" sldId="276"/>
            <ac:picMk id="12" creationId="{5E92F0CE-4E32-44F1-9D7B-149A616B796E}"/>
          </ac:picMkLst>
        </pc:picChg>
        <pc:picChg chg="add">
          <ac:chgData name="mashal albusaidi" userId="ff20fafee36b8de9" providerId="LiveId" clId="{76656CD6-0451-4E65-B387-384ADBA3AC07}" dt="2019-09-28T18:36:04.920" v="619"/>
          <ac:picMkLst>
            <pc:docMk/>
            <pc:sldMk cId="2094745182" sldId="276"/>
            <ac:picMk id="16" creationId="{99696890-9920-4059-BE73-A918BCDCB8B1}"/>
          </ac:picMkLst>
        </pc:picChg>
      </pc:sldChg>
      <pc:sldChg chg="addSp delSp modSp add del setBg delDesignElem">
        <pc:chgData name="mashal albusaidi" userId="ff20fafee36b8de9" providerId="LiveId" clId="{76656CD6-0451-4E65-B387-384ADBA3AC07}" dt="2019-09-29T09:10:23.923" v="845" actId="2696"/>
        <pc:sldMkLst>
          <pc:docMk/>
          <pc:sldMk cId="29391546" sldId="277"/>
        </pc:sldMkLst>
        <pc:spChg chg="del">
          <ac:chgData name="mashal albusaidi" userId="ff20fafee36b8de9" providerId="LiveId" clId="{76656CD6-0451-4E65-B387-384ADBA3AC07}" dt="2019-09-28T18:36:22.943" v="620" actId="478"/>
          <ac:spMkLst>
            <pc:docMk/>
            <pc:sldMk cId="29391546" sldId="277"/>
            <ac:spMk id="2" creationId="{00000000-0000-0000-0000-000000000000}"/>
          </ac:spMkLst>
        </pc:spChg>
        <pc:spChg chg="add del mod">
          <ac:chgData name="mashal albusaidi" userId="ff20fafee36b8de9" providerId="LiveId" clId="{76656CD6-0451-4E65-B387-384ADBA3AC07}" dt="2019-09-28T18:36:24.387" v="621" actId="478"/>
          <ac:spMkLst>
            <pc:docMk/>
            <pc:sldMk cId="29391546" sldId="277"/>
            <ac:spMk id="5" creationId="{8E2032FE-4F83-467A-BF64-433C37AA809D}"/>
          </ac:spMkLst>
        </pc:spChg>
        <pc:spChg chg="del">
          <ac:chgData name="mashal albusaidi" userId="ff20fafee36b8de9" providerId="LiveId" clId="{76656CD6-0451-4E65-B387-384ADBA3AC07}" dt="2019-09-28T18:36:22.943" v="620" actId="478"/>
          <ac:spMkLst>
            <pc:docMk/>
            <pc:sldMk cId="29391546" sldId="277"/>
            <ac:spMk id="7" creationId="{5E38A00D-A66C-4548-9DBF-7FD19213DC47}"/>
          </ac:spMkLst>
        </pc:spChg>
        <pc:spChg chg="add del mod">
          <ac:chgData name="mashal albusaidi" userId="ff20fafee36b8de9" providerId="LiveId" clId="{76656CD6-0451-4E65-B387-384ADBA3AC07}" dt="2019-09-28T18:36:24.387" v="621" actId="478"/>
          <ac:spMkLst>
            <pc:docMk/>
            <pc:sldMk cId="29391546" sldId="277"/>
            <ac:spMk id="8" creationId="{B8A15D76-3E5B-4FF8-815C-CD33D0A9098D}"/>
          </ac:spMkLst>
        </pc:spChg>
        <pc:spChg chg="del">
          <ac:chgData name="mashal albusaidi" userId="ff20fafee36b8de9" providerId="LiveId" clId="{76656CD6-0451-4E65-B387-384ADBA3AC07}" dt="2019-09-28T18:32:26.709" v="603"/>
          <ac:spMkLst>
            <pc:docMk/>
            <pc:sldMk cId="29391546" sldId="277"/>
            <ac:spMk id="9" creationId="{4351DFE5-F63D-4BE0-BDA9-E3EB88F01AA5}"/>
          </ac:spMkLst>
        </pc:spChg>
        <pc:spChg chg="add">
          <ac:chgData name="mashal albusaidi" userId="ff20fafee36b8de9" providerId="LiveId" clId="{76656CD6-0451-4E65-B387-384ADBA3AC07}" dt="2019-09-28T18:36:25.360" v="622"/>
          <ac:spMkLst>
            <pc:docMk/>
            <pc:sldMk cId="29391546" sldId="277"/>
            <ac:spMk id="12" creationId="{B40323CF-CD97-4FDB-937E-1472E556FBB1}"/>
          </ac:spMkLst>
        </pc:spChg>
        <pc:spChg chg="add">
          <ac:chgData name="mashal albusaidi" userId="ff20fafee36b8de9" providerId="LiveId" clId="{76656CD6-0451-4E65-B387-384ADBA3AC07}" dt="2019-09-28T18:36:25.360" v="622"/>
          <ac:spMkLst>
            <pc:docMk/>
            <pc:sldMk cId="29391546" sldId="277"/>
            <ac:spMk id="14" creationId="{260761A2-C4F1-4463-993A-912EA3C51FFC}"/>
          </ac:spMkLst>
        </pc:spChg>
        <pc:spChg chg="add">
          <ac:chgData name="mashal albusaidi" userId="ff20fafee36b8de9" providerId="LiveId" clId="{76656CD6-0451-4E65-B387-384ADBA3AC07}" dt="2019-09-28T18:36:25.360" v="622"/>
          <ac:spMkLst>
            <pc:docMk/>
            <pc:sldMk cId="29391546" sldId="277"/>
            <ac:spMk id="16" creationId="{B442A341-F9BD-42C2-898E-1C70751A535F}"/>
          </ac:spMkLst>
        </pc:spChg>
        <pc:graphicFrameChg chg="del">
          <ac:chgData name="mashal albusaidi" userId="ff20fafee36b8de9" providerId="LiveId" clId="{76656CD6-0451-4E65-B387-384ADBA3AC07}" dt="2019-09-28T18:36:22.943" v="620" actId="478"/>
          <ac:graphicFrameMkLst>
            <pc:docMk/>
            <pc:sldMk cId="29391546" sldId="277"/>
            <ac:graphicFrameMk id="4" creationId="{00000000-0000-0000-0000-000000000000}"/>
          </ac:graphicFrameMkLst>
        </pc:graphicFrameChg>
        <pc:graphicFrameChg chg="add">
          <ac:chgData name="mashal albusaidi" userId="ff20fafee36b8de9" providerId="LiveId" clId="{76656CD6-0451-4E65-B387-384ADBA3AC07}" dt="2019-09-28T18:36:25.360" v="622"/>
          <ac:graphicFrameMkLst>
            <pc:docMk/>
            <pc:sldMk cId="29391546" sldId="277"/>
            <ac:graphicFrameMk id="15" creationId="{AA30CB2A-0CB4-460A-9FD1-CBE959122B3D}"/>
          </ac:graphicFrameMkLst>
        </pc:graphicFrameChg>
        <pc:picChg chg="del">
          <ac:chgData name="mashal albusaidi" userId="ff20fafee36b8de9" providerId="LiveId" clId="{76656CD6-0451-4E65-B387-384ADBA3AC07}" dt="2019-09-28T18:32:26.709" v="603"/>
          <ac:picMkLst>
            <pc:docMk/>
            <pc:sldMk cId="29391546" sldId="277"/>
            <ac:picMk id="11" creationId="{02DD2BC0-6F29-4B4F-8D61-2DCF6D2E8E73}"/>
          </ac:picMkLst>
        </pc:picChg>
        <pc:picChg chg="add">
          <ac:chgData name="mashal albusaidi" userId="ff20fafee36b8de9" providerId="LiveId" clId="{76656CD6-0451-4E65-B387-384ADBA3AC07}" dt="2019-09-28T18:36:25.360" v="622"/>
          <ac:picMkLst>
            <pc:docMk/>
            <pc:sldMk cId="29391546" sldId="277"/>
            <ac:picMk id="13" creationId="{33821357-B7B7-4988-AAB0-C35B8DD6868A}"/>
          </ac:picMkLst>
        </pc:picChg>
      </pc:sldChg>
      <pc:sldChg chg="addSp delSp add setBg delDesignElem">
        <pc:chgData name="mashal albusaidi" userId="ff20fafee36b8de9" providerId="LiveId" clId="{76656CD6-0451-4E65-B387-384ADBA3AC07}" dt="2019-09-28T18:32:59.671" v="607"/>
        <pc:sldMkLst>
          <pc:docMk/>
          <pc:sldMk cId="652456592" sldId="278"/>
        </pc:sldMkLst>
        <pc:spChg chg="del">
          <ac:chgData name="mashal albusaidi" userId="ff20fafee36b8de9" providerId="LiveId" clId="{76656CD6-0451-4E65-B387-384ADBA3AC07}" dt="2019-09-28T18:32:58.732" v="606" actId="478"/>
          <ac:spMkLst>
            <pc:docMk/>
            <pc:sldMk cId="652456592" sldId="278"/>
            <ac:spMk id="2" creationId="{E6FC455A-E3F3-413D-BB0E-30C9A7892DC4}"/>
          </ac:spMkLst>
        </pc:spChg>
        <pc:spChg chg="add del">
          <ac:chgData name="mashal albusaidi" userId="ff20fafee36b8de9" providerId="LiveId" clId="{76656CD6-0451-4E65-B387-384ADBA3AC07}" dt="2019-09-28T18:32:56.732" v="605"/>
          <ac:spMkLst>
            <pc:docMk/>
            <pc:sldMk cId="652456592" sldId="278"/>
            <ac:spMk id="7" creationId="{E4FFB4C4-EB6A-4601-80C6-DC97D76CD79B}"/>
          </ac:spMkLst>
        </pc:spChg>
        <pc:spChg chg="add del">
          <ac:chgData name="mashal albusaidi" userId="ff20fafee36b8de9" providerId="LiveId" clId="{76656CD6-0451-4E65-B387-384ADBA3AC07}" dt="2019-09-28T18:32:56.732" v="605"/>
          <ac:spMkLst>
            <pc:docMk/>
            <pc:sldMk cId="652456592" sldId="278"/>
            <ac:spMk id="9" creationId="{CD9DB284-2FF4-4FF8-ACB8-21CBE0C89A68}"/>
          </ac:spMkLst>
        </pc:spChg>
        <pc:spChg chg="add del">
          <ac:chgData name="mashal albusaidi" userId="ff20fafee36b8de9" providerId="LiveId" clId="{76656CD6-0451-4E65-B387-384ADBA3AC07}" dt="2019-09-28T18:32:56.732" v="605"/>
          <ac:spMkLst>
            <pc:docMk/>
            <pc:sldMk cId="652456592" sldId="278"/>
            <ac:spMk id="11" creationId="{332505B9-951D-4D48-8109-9DB65CD9036E}"/>
          </ac:spMkLst>
        </pc:spChg>
        <pc:spChg chg="add">
          <ac:chgData name="mashal albusaidi" userId="ff20fafee36b8de9" providerId="LiveId" clId="{76656CD6-0451-4E65-B387-384ADBA3AC07}" dt="2019-09-28T18:32:59.671" v="607"/>
          <ac:spMkLst>
            <pc:docMk/>
            <pc:sldMk cId="652456592" sldId="278"/>
            <ac:spMk id="12" creationId="{2E86D9F5-3067-400C-8762-5567FE11A8CE}"/>
          </ac:spMkLst>
        </pc:spChg>
        <pc:spChg chg="add">
          <ac:chgData name="mashal albusaidi" userId="ff20fafee36b8de9" providerId="LiveId" clId="{76656CD6-0451-4E65-B387-384ADBA3AC07}" dt="2019-09-28T18:32:59.671" v="607"/>
          <ac:spMkLst>
            <pc:docMk/>
            <pc:sldMk cId="652456592" sldId="278"/>
            <ac:spMk id="14" creationId="{CEBE1624-67F6-4320-AA03-0455098AC5F8}"/>
          </ac:spMkLst>
        </pc:spChg>
        <pc:spChg chg="add">
          <ac:chgData name="mashal albusaidi" userId="ff20fafee36b8de9" providerId="LiveId" clId="{76656CD6-0451-4E65-B387-384ADBA3AC07}" dt="2019-09-28T18:32:59.671" v="607"/>
          <ac:spMkLst>
            <pc:docMk/>
            <pc:sldMk cId="652456592" sldId="278"/>
            <ac:spMk id="16" creationId="{63E6DAC8-C3C4-4017-99DC-235FAE7274DB}"/>
          </ac:spMkLst>
        </pc:spChg>
        <pc:spChg chg="del">
          <ac:chgData name="mashal albusaidi" userId="ff20fafee36b8de9" providerId="LiveId" clId="{76656CD6-0451-4E65-B387-384ADBA3AC07}" dt="2019-09-28T18:32:26.709" v="603"/>
          <ac:spMkLst>
            <pc:docMk/>
            <pc:sldMk cId="652456592" sldId="278"/>
            <ac:spMk id="75" creationId="{57845966-6EFC-468A-9CC7-BAB4B95854E7}"/>
          </ac:spMkLst>
        </pc:spChg>
        <pc:spChg chg="del">
          <ac:chgData name="mashal albusaidi" userId="ff20fafee36b8de9" providerId="LiveId" clId="{76656CD6-0451-4E65-B387-384ADBA3AC07}" dt="2019-09-28T18:32:26.709" v="603"/>
          <ac:spMkLst>
            <pc:docMk/>
            <pc:sldMk cId="652456592" sldId="278"/>
            <ac:spMk id="79" creationId="{ADAD1991-FFD1-4E94-ABAB-7560D33008E4}"/>
          </ac:spMkLst>
        </pc:spChg>
        <pc:picChg chg="add del">
          <ac:chgData name="mashal albusaidi" userId="ff20fafee36b8de9" providerId="LiveId" clId="{76656CD6-0451-4E65-B387-384ADBA3AC07}" dt="2019-09-28T18:32:56.732" v="605"/>
          <ac:picMkLst>
            <pc:docMk/>
            <pc:sldMk cId="652456592" sldId="278"/>
            <ac:picMk id="8" creationId="{55F0E387-F18B-4DD9-A291-48BA88F3D23F}"/>
          </ac:picMkLst>
        </pc:picChg>
        <pc:picChg chg="add del">
          <ac:chgData name="mashal albusaidi" userId="ff20fafee36b8de9" providerId="LiveId" clId="{76656CD6-0451-4E65-B387-384ADBA3AC07}" dt="2019-09-28T18:32:56.732" v="605"/>
          <ac:picMkLst>
            <pc:docMk/>
            <pc:sldMk cId="652456592" sldId="278"/>
            <ac:picMk id="10" creationId="{1DFAA0F3-8061-4E3B-89C0-096D8A8C9A6A}"/>
          </ac:picMkLst>
        </pc:picChg>
        <pc:picChg chg="add">
          <ac:chgData name="mashal albusaidi" userId="ff20fafee36b8de9" providerId="LiveId" clId="{76656CD6-0451-4E65-B387-384ADBA3AC07}" dt="2019-09-28T18:32:59.671" v="607"/>
          <ac:picMkLst>
            <pc:docMk/>
            <pc:sldMk cId="652456592" sldId="278"/>
            <ac:picMk id="13" creationId="{907BE7EB-0281-4086-AA98-E33148CCF2E5}"/>
          </ac:picMkLst>
        </pc:picChg>
        <pc:picChg chg="add">
          <ac:chgData name="mashal albusaidi" userId="ff20fafee36b8de9" providerId="LiveId" clId="{76656CD6-0451-4E65-B387-384ADBA3AC07}" dt="2019-09-28T18:32:59.671" v="607"/>
          <ac:picMkLst>
            <pc:docMk/>
            <pc:sldMk cId="652456592" sldId="278"/>
            <ac:picMk id="15" creationId="{22BFBA41-C828-4D8C-8169-45C80C2E3BE9}"/>
          </ac:picMkLst>
        </pc:picChg>
        <pc:picChg chg="del">
          <ac:chgData name="mashal albusaidi" userId="ff20fafee36b8de9" providerId="LiveId" clId="{76656CD6-0451-4E65-B387-384ADBA3AC07}" dt="2019-09-28T18:32:26.709" v="603"/>
          <ac:picMkLst>
            <pc:docMk/>
            <pc:sldMk cId="652456592" sldId="278"/>
            <ac:picMk id="77" creationId="{75554383-98AF-4A47-BB65-705FAAA4BE6A}"/>
          </ac:picMkLst>
        </pc:picChg>
        <pc:picChg chg="del">
          <ac:chgData name="mashal albusaidi" userId="ff20fafee36b8de9" providerId="LiveId" clId="{76656CD6-0451-4E65-B387-384ADBA3AC07}" dt="2019-09-28T18:32:58.732" v="606" actId="478"/>
          <ac:picMkLst>
            <pc:docMk/>
            <pc:sldMk cId="652456592" sldId="278"/>
            <ac:picMk id="1030" creationId="{9D942DAA-6E3D-4F2B-ABB3-D04C9E8B7756}"/>
          </ac:picMkLst>
        </pc:picChg>
      </pc:sldChg>
      <pc:sldChg chg="add">
        <pc:chgData name="mashal albusaidi" userId="ff20fafee36b8de9" providerId="LiveId" clId="{76656CD6-0451-4E65-B387-384ADBA3AC07}" dt="2019-09-28T16:32:39.058" v="560"/>
        <pc:sldMkLst>
          <pc:docMk/>
          <pc:sldMk cId="2323606031" sldId="280"/>
        </pc:sldMkLst>
      </pc:sldChg>
      <pc:sldChg chg="addSp delSp modSp add mod setBg setClrOvrMap">
        <pc:chgData name="mashal albusaidi" userId="ff20fafee36b8de9" providerId="LiveId" clId="{76656CD6-0451-4E65-B387-384ADBA3AC07}" dt="2019-09-29T06:44:59.381" v="793" actId="20577"/>
        <pc:sldMkLst>
          <pc:docMk/>
          <pc:sldMk cId="455021156" sldId="281"/>
        </pc:sldMkLst>
        <pc:spChg chg="mod ord">
          <ac:chgData name="mashal albusaidi" userId="ff20fafee36b8de9" providerId="LiveId" clId="{76656CD6-0451-4E65-B387-384ADBA3AC07}" dt="2019-09-29T06:44:22.074" v="735" actId="1076"/>
          <ac:spMkLst>
            <pc:docMk/>
            <pc:sldMk cId="455021156" sldId="281"/>
            <ac:spMk id="2" creationId="{5E345D93-3258-49D6-A762-391B7E2B92DB}"/>
          </ac:spMkLst>
        </pc:spChg>
        <pc:spChg chg="del">
          <ac:chgData name="mashal albusaidi" userId="ff20fafee36b8de9" providerId="LiveId" clId="{76656CD6-0451-4E65-B387-384ADBA3AC07}" dt="2019-09-29T06:33:51.998" v="721" actId="478"/>
          <ac:spMkLst>
            <pc:docMk/>
            <pc:sldMk cId="455021156" sldId="281"/>
            <ac:spMk id="3" creationId="{13607A97-9933-4EC2-B236-166D1D31B1EA}"/>
          </ac:spMkLst>
        </pc:spChg>
        <pc:spChg chg="add mod">
          <ac:chgData name="mashal albusaidi" userId="ff20fafee36b8de9" providerId="LiveId" clId="{76656CD6-0451-4E65-B387-384ADBA3AC07}" dt="2019-09-29T06:44:59.381" v="793" actId="20577"/>
          <ac:spMkLst>
            <pc:docMk/>
            <pc:sldMk cId="455021156" sldId="281"/>
            <ac:spMk id="8" creationId="{0B6074EA-FCAA-4F75-AD99-7CCA5129F5C1}"/>
          </ac:spMkLst>
        </pc:spChg>
        <pc:spChg chg="add del">
          <ac:chgData name="mashal albusaidi" userId="ff20fafee36b8de9" providerId="LiveId" clId="{76656CD6-0451-4E65-B387-384ADBA3AC07}" dt="2019-09-29T06:44:12.505" v="734" actId="26606"/>
          <ac:spMkLst>
            <pc:docMk/>
            <pc:sldMk cId="455021156" sldId="281"/>
            <ac:spMk id="73" creationId="{BCC55ACC-A2F6-403C-A3A4-D59B3734D45F}"/>
          </ac:spMkLst>
        </pc:spChg>
        <pc:spChg chg="add">
          <ac:chgData name="mashal albusaidi" userId="ff20fafee36b8de9" providerId="LiveId" clId="{76656CD6-0451-4E65-B387-384ADBA3AC07}" dt="2019-09-29T06:44:12.505" v="734" actId="26606"/>
          <ac:spMkLst>
            <pc:docMk/>
            <pc:sldMk cId="455021156" sldId="281"/>
            <ac:spMk id="137" creationId="{F72D119F-8562-42DA-AE9A-70D44FDCFD12}"/>
          </ac:spMkLst>
        </pc:spChg>
        <pc:picChg chg="add mod">
          <ac:chgData name="mashal albusaidi" userId="ff20fafee36b8de9" providerId="LiveId" clId="{76656CD6-0451-4E65-B387-384ADBA3AC07}" dt="2019-09-29T06:38:20.259" v="732" actId="26606"/>
          <ac:picMkLst>
            <pc:docMk/>
            <pc:sldMk cId="455021156" sldId="281"/>
            <ac:picMk id="1026" creationId="{6300481F-4EF2-4198-B155-022A87158BC4}"/>
          </ac:picMkLst>
        </pc:picChg>
        <pc:picChg chg="add mod">
          <ac:chgData name="mashal albusaidi" userId="ff20fafee36b8de9" providerId="LiveId" clId="{76656CD6-0451-4E65-B387-384ADBA3AC07}" dt="2019-09-29T06:44:12.505" v="734" actId="26606"/>
          <ac:picMkLst>
            <pc:docMk/>
            <pc:sldMk cId="455021156" sldId="281"/>
            <ac:picMk id="1028" creationId="{E3DAEC03-3860-428B-AA0D-4DBC7EEB30E0}"/>
          </ac:picMkLst>
        </pc:picChg>
      </pc:sldChg>
      <pc:sldChg chg="addSp delSp modSp add mod setBg">
        <pc:chgData name="mashal albusaidi" userId="ff20fafee36b8de9" providerId="LiveId" clId="{76656CD6-0451-4E65-B387-384ADBA3AC07}" dt="2019-09-29T06:50:35.736" v="810" actId="26606"/>
        <pc:sldMkLst>
          <pc:docMk/>
          <pc:sldMk cId="458299894" sldId="282"/>
        </pc:sldMkLst>
        <pc:spChg chg="mod">
          <ac:chgData name="mashal albusaidi" userId="ff20fafee36b8de9" providerId="LiveId" clId="{76656CD6-0451-4E65-B387-384ADBA3AC07}" dt="2019-09-29T06:50:35.736" v="810" actId="26606"/>
          <ac:spMkLst>
            <pc:docMk/>
            <pc:sldMk cId="458299894" sldId="282"/>
            <ac:spMk id="2" creationId="{EF147010-6320-45BB-95BC-AD7CB6EE027D}"/>
          </ac:spMkLst>
        </pc:spChg>
        <pc:spChg chg="add del mod">
          <ac:chgData name="mashal albusaidi" userId="ff20fafee36b8de9" providerId="LiveId" clId="{76656CD6-0451-4E65-B387-384ADBA3AC07}" dt="2019-09-29T06:50:35.736" v="810" actId="26606"/>
          <ac:spMkLst>
            <pc:docMk/>
            <pc:sldMk cId="458299894" sldId="282"/>
            <ac:spMk id="3" creationId="{BB7C607E-2969-4D4D-8E4C-BA796B7DB09A}"/>
          </ac:spMkLst>
        </pc:spChg>
        <pc:spChg chg="add del">
          <ac:chgData name="mashal albusaidi" userId="ff20fafee36b8de9" providerId="LiveId" clId="{76656CD6-0451-4E65-B387-384ADBA3AC07}" dt="2019-09-29T06:50:29.006" v="807" actId="26606"/>
          <ac:spMkLst>
            <pc:docMk/>
            <pc:sldMk cId="458299894" sldId="282"/>
            <ac:spMk id="10" creationId="{46C2E80F-49A6-4372-B103-219D417A55ED}"/>
          </ac:spMkLst>
        </pc:spChg>
        <pc:spChg chg="add del">
          <ac:chgData name="mashal albusaidi" userId="ff20fafee36b8de9" providerId="LiveId" clId="{76656CD6-0451-4E65-B387-384ADBA3AC07}" dt="2019-09-29T06:50:35.667" v="809" actId="26606"/>
          <ac:spMkLst>
            <pc:docMk/>
            <pc:sldMk cId="458299894" sldId="282"/>
            <ac:spMk id="12" creationId="{A5711A0E-A428-4ED1-96CB-33D69FD842E4}"/>
          </ac:spMkLst>
        </pc:spChg>
        <pc:spChg chg="add">
          <ac:chgData name="mashal albusaidi" userId="ff20fafee36b8de9" providerId="LiveId" clId="{76656CD6-0451-4E65-B387-384ADBA3AC07}" dt="2019-09-29T06:50:35.736" v="810" actId="26606"/>
          <ac:spMkLst>
            <pc:docMk/>
            <pc:sldMk cId="458299894" sldId="282"/>
            <ac:spMk id="15" creationId="{46C2E80F-49A6-4372-B103-219D417A55ED}"/>
          </ac:spMkLst>
        </pc:spChg>
        <pc:graphicFrameChg chg="add del">
          <ac:chgData name="mashal albusaidi" userId="ff20fafee36b8de9" providerId="LiveId" clId="{76656CD6-0451-4E65-B387-384ADBA3AC07}" dt="2019-09-29T06:50:29.006" v="807" actId="26606"/>
          <ac:graphicFrameMkLst>
            <pc:docMk/>
            <pc:sldMk cId="458299894" sldId="282"/>
            <ac:graphicFrameMk id="5" creationId="{570B86B5-934D-40E9-A262-E1A900B92027}"/>
          </ac:graphicFrameMkLst>
        </pc:graphicFrameChg>
        <pc:graphicFrameChg chg="add del">
          <ac:chgData name="mashal albusaidi" userId="ff20fafee36b8de9" providerId="LiveId" clId="{76656CD6-0451-4E65-B387-384ADBA3AC07}" dt="2019-09-29T06:50:35.667" v="809" actId="26606"/>
          <ac:graphicFrameMkLst>
            <pc:docMk/>
            <pc:sldMk cId="458299894" sldId="282"/>
            <ac:graphicFrameMk id="13" creationId="{549DA3BC-BFE0-42D1-9F72-30532003594D}"/>
          </ac:graphicFrameMkLst>
        </pc:graphicFrameChg>
        <pc:graphicFrameChg chg="add">
          <ac:chgData name="mashal albusaidi" userId="ff20fafee36b8de9" providerId="LiveId" clId="{76656CD6-0451-4E65-B387-384ADBA3AC07}" dt="2019-09-29T06:50:35.736" v="810" actId="26606"/>
          <ac:graphicFrameMkLst>
            <pc:docMk/>
            <pc:sldMk cId="458299894" sldId="282"/>
            <ac:graphicFrameMk id="16" creationId="{570B86B5-934D-40E9-A262-E1A900B92027}"/>
          </ac:graphicFrameMkLst>
        </pc:graphicFrameChg>
      </pc:sldChg>
      <pc:sldChg chg="addSp delSp modSp add mod setBg setClrOvrMap">
        <pc:chgData name="mashal albusaidi" userId="ff20fafee36b8de9" providerId="LiveId" clId="{76656CD6-0451-4E65-B387-384ADBA3AC07}" dt="2019-09-29T15:08:23.925" v="974" actId="120"/>
        <pc:sldMkLst>
          <pc:docMk/>
          <pc:sldMk cId="3572425000" sldId="283"/>
        </pc:sldMkLst>
        <pc:spChg chg="mod">
          <ac:chgData name="mashal albusaidi" userId="ff20fafee36b8de9" providerId="LiveId" clId="{76656CD6-0451-4E65-B387-384ADBA3AC07}" dt="2019-09-29T15:08:23.925" v="974" actId="120"/>
          <ac:spMkLst>
            <pc:docMk/>
            <pc:sldMk cId="3572425000" sldId="283"/>
            <ac:spMk id="2" creationId="{2B2FA75A-7040-4BB2-A6B9-DB6868AF1C4D}"/>
          </ac:spMkLst>
        </pc:spChg>
        <pc:spChg chg="mod">
          <ac:chgData name="mashal albusaidi" userId="ff20fafee36b8de9" providerId="LiveId" clId="{76656CD6-0451-4E65-B387-384ADBA3AC07}" dt="2019-09-29T15:07:30.503" v="967" actId="26606"/>
          <ac:spMkLst>
            <pc:docMk/>
            <pc:sldMk cId="3572425000" sldId="283"/>
            <ac:spMk id="3" creationId="{62CF704F-DAFA-49CE-8923-F1609952675F}"/>
          </ac:spMkLst>
        </pc:spChg>
        <pc:spChg chg="add del">
          <ac:chgData name="mashal albusaidi" userId="ff20fafee36b8de9" providerId="LiveId" clId="{76656CD6-0451-4E65-B387-384ADBA3AC07}" dt="2019-09-29T15:07:30.503" v="967" actId="26606"/>
          <ac:spMkLst>
            <pc:docMk/>
            <pc:sldMk cId="3572425000" sldId="283"/>
            <ac:spMk id="10" creationId="{AFA67CD3-AB4E-4A7A-BEB8-53C445D8C44E}"/>
          </ac:spMkLst>
        </pc:spChg>
        <pc:spChg chg="add del">
          <ac:chgData name="mashal albusaidi" userId="ff20fafee36b8de9" providerId="LiveId" clId="{76656CD6-0451-4E65-B387-384ADBA3AC07}" dt="2019-09-29T15:07:58.952" v="970"/>
          <ac:spMkLst>
            <pc:docMk/>
            <pc:sldMk cId="3572425000" sldId="283"/>
            <ac:spMk id="11" creationId="{EAA76194-251B-44D9-9D1B-EE2A994ADBA9}"/>
          </ac:spMkLst>
        </pc:spChg>
        <pc:spChg chg="add del">
          <ac:chgData name="mashal albusaidi" userId="ff20fafee36b8de9" providerId="LiveId" clId="{76656CD6-0451-4E65-B387-384ADBA3AC07}" dt="2019-09-29T15:07:30.503" v="967" actId="26606"/>
          <ac:spMkLst>
            <pc:docMk/>
            <pc:sldMk cId="3572425000" sldId="283"/>
            <ac:spMk id="14" creationId="{339C8D78-A644-462F-B674-F440635E5353}"/>
          </ac:spMkLst>
        </pc:spChg>
        <pc:spChg chg="add">
          <ac:chgData name="mashal albusaidi" userId="ff20fafee36b8de9" providerId="LiveId" clId="{76656CD6-0451-4E65-B387-384ADBA3AC07}" dt="2019-09-29T15:07:30.503" v="967" actId="26606"/>
          <ac:spMkLst>
            <pc:docMk/>
            <pc:sldMk cId="3572425000" sldId="283"/>
            <ac:spMk id="19" creationId="{4F74D28C-3268-4E35-8EE1-D92CB4A85A7D}"/>
          </ac:spMkLst>
        </pc:spChg>
        <pc:spChg chg="add">
          <ac:chgData name="mashal albusaidi" userId="ff20fafee36b8de9" providerId="LiveId" clId="{76656CD6-0451-4E65-B387-384ADBA3AC07}" dt="2019-09-29T15:07:30.503" v="967" actId="26606"/>
          <ac:spMkLst>
            <pc:docMk/>
            <pc:sldMk cId="3572425000" sldId="283"/>
            <ac:spMk id="21" creationId="{58D44E42-C462-4105-BC86-FE75B4E3C4AF}"/>
          </ac:spMkLst>
        </pc:spChg>
        <pc:picChg chg="add mod">
          <ac:chgData name="mashal albusaidi" userId="ff20fafee36b8de9" providerId="LiveId" clId="{76656CD6-0451-4E65-B387-384ADBA3AC07}" dt="2019-09-29T15:07:30.503" v="967" actId="26606"/>
          <ac:picMkLst>
            <pc:docMk/>
            <pc:sldMk cId="3572425000" sldId="283"/>
            <ac:picMk id="7" creationId="{50449097-02F1-4DD6-9FE3-2259718A87FA}"/>
          </ac:picMkLst>
        </pc:picChg>
        <pc:picChg chg="add del">
          <ac:chgData name="mashal albusaidi" userId="ff20fafee36b8de9" providerId="LiveId" clId="{76656CD6-0451-4E65-B387-384ADBA3AC07}" dt="2019-09-29T15:07:30.503" v="967" actId="26606"/>
          <ac:picMkLst>
            <pc:docMk/>
            <pc:sldMk cId="3572425000" sldId="283"/>
            <ac:picMk id="12" creationId="{07CF545F-9C2E-4446-97CD-AD92990C2B68}"/>
          </ac:picMkLst>
        </pc:picChg>
      </pc:sldChg>
      <pc:sldMasterChg chg="modSp modSldLayout">
        <pc:chgData name="mashal albusaidi" userId="ff20fafee36b8de9" providerId="LiveId" clId="{76656CD6-0451-4E65-B387-384ADBA3AC07}" dt="2019-09-28T06:19:45.220" v="120"/>
        <pc:sldMasterMkLst>
          <pc:docMk/>
          <pc:sldMasterMk cId="3173899316" sldId="2147483648"/>
        </pc:sldMasterMkLst>
        <pc:spChg chg="mod">
          <ac:chgData name="mashal albusaidi" userId="ff20fafee36b8de9" providerId="LiveId" clId="{76656CD6-0451-4E65-B387-384ADBA3AC07}" dt="2019-09-28T06:19:45.220" v="120"/>
          <ac:spMkLst>
            <pc:docMk/>
            <pc:sldMasterMk cId="3173899316" sldId="2147483648"/>
            <ac:spMk id="2" creationId="{8F560C7F-DC4C-4CEF-ACF3-4940DF749C13}"/>
          </ac:spMkLst>
        </pc:spChg>
        <pc:spChg chg="mod">
          <ac:chgData name="mashal albusaidi" userId="ff20fafee36b8de9" providerId="LiveId" clId="{76656CD6-0451-4E65-B387-384ADBA3AC07}" dt="2019-09-28T06:19:45.220" v="120"/>
          <ac:spMkLst>
            <pc:docMk/>
            <pc:sldMasterMk cId="3173899316" sldId="2147483648"/>
            <ac:spMk id="3" creationId="{5E5F2A7F-D880-45B5-9658-F59E58AC245E}"/>
          </ac:spMkLst>
        </pc:spChg>
        <pc:spChg chg="mod">
          <ac:chgData name="mashal albusaidi" userId="ff20fafee36b8de9" providerId="LiveId" clId="{76656CD6-0451-4E65-B387-384ADBA3AC07}" dt="2019-09-28T06:19:45.220" v="120"/>
          <ac:spMkLst>
            <pc:docMk/>
            <pc:sldMasterMk cId="3173899316" sldId="2147483648"/>
            <ac:spMk id="4" creationId="{751FDA1E-29C2-458B-A370-B83195DC9E34}"/>
          </ac:spMkLst>
        </pc:spChg>
        <pc:spChg chg="mod">
          <ac:chgData name="mashal albusaidi" userId="ff20fafee36b8de9" providerId="LiveId" clId="{76656CD6-0451-4E65-B387-384ADBA3AC07}" dt="2019-09-28T06:19:45.220" v="120"/>
          <ac:spMkLst>
            <pc:docMk/>
            <pc:sldMasterMk cId="3173899316" sldId="2147483648"/>
            <ac:spMk id="5" creationId="{2FC377C3-1B90-4748-ABC9-4C872E646722}"/>
          </ac:spMkLst>
        </pc:spChg>
        <pc:spChg chg="mod">
          <ac:chgData name="mashal albusaidi" userId="ff20fafee36b8de9" providerId="LiveId" clId="{76656CD6-0451-4E65-B387-384ADBA3AC07}" dt="2019-09-28T06:19:45.220" v="120"/>
          <ac:spMkLst>
            <pc:docMk/>
            <pc:sldMasterMk cId="3173899316" sldId="2147483648"/>
            <ac:spMk id="6" creationId="{41388808-D16A-497D-97F3-3D65185C0441}"/>
          </ac:spMkLst>
        </pc:spChg>
        <pc:sldLayoutChg chg="modSp">
          <pc:chgData name="mashal albusaidi" userId="ff20fafee36b8de9" providerId="LiveId" clId="{76656CD6-0451-4E65-B387-384ADBA3AC07}" dt="2019-09-28T06:19:45.220" v="120"/>
          <pc:sldLayoutMkLst>
            <pc:docMk/>
            <pc:sldMasterMk cId="3173899316" sldId="2147483648"/>
            <pc:sldLayoutMk cId="3651468329" sldId="2147483649"/>
          </pc:sldLayoutMkLst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3651468329" sldId="2147483649"/>
              <ac:spMk id="2" creationId="{9C7A1538-311F-4453-8594-52291B72474D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3651468329" sldId="2147483649"/>
              <ac:spMk id="3" creationId="{F4C7468B-D0BA-4344-8D11-BED3D75A023B}"/>
            </ac:spMkLst>
          </pc:spChg>
        </pc:sldLayoutChg>
        <pc:sldLayoutChg chg="modSp">
          <pc:chgData name="mashal albusaidi" userId="ff20fafee36b8de9" providerId="LiveId" clId="{76656CD6-0451-4E65-B387-384ADBA3AC07}" dt="2019-09-28T06:19:45.220" v="120"/>
          <pc:sldLayoutMkLst>
            <pc:docMk/>
            <pc:sldMasterMk cId="3173899316" sldId="2147483648"/>
            <pc:sldLayoutMk cId="4263230722" sldId="2147483651"/>
          </pc:sldLayoutMkLst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4263230722" sldId="2147483651"/>
              <ac:spMk id="2" creationId="{62C2B99A-F99E-478F-B6D2-353303FC819A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4263230722" sldId="2147483651"/>
              <ac:spMk id="3" creationId="{42D9DEC5-1385-476A-8B52-DD8409907F9E}"/>
            </ac:spMkLst>
          </pc:spChg>
        </pc:sldLayoutChg>
        <pc:sldLayoutChg chg="modSp">
          <pc:chgData name="mashal albusaidi" userId="ff20fafee36b8de9" providerId="LiveId" clId="{76656CD6-0451-4E65-B387-384ADBA3AC07}" dt="2019-09-28T06:19:45.220" v="120"/>
          <pc:sldLayoutMkLst>
            <pc:docMk/>
            <pc:sldMasterMk cId="3173899316" sldId="2147483648"/>
            <pc:sldLayoutMk cId="2571143830" sldId="2147483652"/>
          </pc:sldLayoutMkLst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2571143830" sldId="2147483652"/>
              <ac:spMk id="3" creationId="{9B837C03-A8A5-4761-B3EF-A7D1E5964715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2571143830" sldId="2147483652"/>
              <ac:spMk id="4" creationId="{131CD9E2-F327-48C0-B985-1C96270309E1}"/>
            </ac:spMkLst>
          </pc:spChg>
        </pc:sldLayoutChg>
        <pc:sldLayoutChg chg="modSp">
          <pc:chgData name="mashal albusaidi" userId="ff20fafee36b8de9" providerId="LiveId" clId="{76656CD6-0451-4E65-B387-384ADBA3AC07}" dt="2019-09-28T06:19:45.220" v="120"/>
          <pc:sldLayoutMkLst>
            <pc:docMk/>
            <pc:sldMasterMk cId="3173899316" sldId="2147483648"/>
            <pc:sldLayoutMk cId="1660279071" sldId="2147483653"/>
          </pc:sldLayoutMkLst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1660279071" sldId="2147483653"/>
              <ac:spMk id="2" creationId="{BD7F2F03-98F9-4281-AED4-AF541F160FF3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1660279071" sldId="2147483653"/>
              <ac:spMk id="3" creationId="{E607C766-A96A-4781-8424-C2817A9F8EE5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1660279071" sldId="2147483653"/>
              <ac:spMk id="4" creationId="{4BCC549F-AEF6-402B-853D-EA25179CE0E0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1660279071" sldId="2147483653"/>
              <ac:spMk id="5" creationId="{64DAB9D9-91FE-4DAE-A61E-2640E404BBD1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1660279071" sldId="2147483653"/>
              <ac:spMk id="6" creationId="{B1F4AF57-B63F-4484-8716-712A5AC15310}"/>
            </ac:spMkLst>
          </pc:spChg>
        </pc:sldLayoutChg>
        <pc:sldLayoutChg chg="modSp">
          <pc:chgData name="mashal albusaidi" userId="ff20fafee36b8de9" providerId="LiveId" clId="{76656CD6-0451-4E65-B387-384ADBA3AC07}" dt="2019-09-28T06:19:45.220" v="120"/>
          <pc:sldLayoutMkLst>
            <pc:docMk/>
            <pc:sldMasterMk cId="3173899316" sldId="2147483648"/>
            <pc:sldLayoutMk cId="2123298673" sldId="2147483656"/>
          </pc:sldLayoutMkLst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2123298673" sldId="2147483656"/>
              <ac:spMk id="2" creationId="{9E46EE26-25BF-4B89-B352-4A6538F0169B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2123298673" sldId="2147483656"/>
              <ac:spMk id="3" creationId="{0CFB4F68-24BA-46D0-98A5-B076EF5E3742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2123298673" sldId="2147483656"/>
              <ac:spMk id="4" creationId="{1DF0CF19-63DB-4D05-AEE1-137B4851043A}"/>
            </ac:spMkLst>
          </pc:spChg>
        </pc:sldLayoutChg>
        <pc:sldLayoutChg chg="modSp">
          <pc:chgData name="mashal albusaidi" userId="ff20fafee36b8de9" providerId="LiveId" clId="{76656CD6-0451-4E65-B387-384ADBA3AC07}" dt="2019-09-28T06:19:45.220" v="120"/>
          <pc:sldLayoutMkLst>
            <pc:docMk/>
            <pc:sldMasterMk cId="3173899316" sldId="2147483648"/>
            <pc:sldLayoutMk cId="1863278259" sldId="2147483657"/>
          </pc:sldLayoutMkLst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1863278259" sldId="2147483657"/>
              <ac:spMk id="2" creationId="{A5017155-E6DA-4E51-904A-D44346D88608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1863278259" sldId="2147483657"/>
              <ac:spMk id="3" creationId="{735DEF93-C9E5-4E58-AF63-2BEA7C54876C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1863278259" sldId="2147483657"/>
              <ac:spMk id="4" creationId="{FE16192C-F0A5-4CAB-A169-99BB38AF29D7}"/>
            </ac:spMkLst>
          </pc:spChg>
        </pc:sldLayoutChg>
        <pc:sldLayoutChg chg="modSp">
          <pc:chgData name="mashal albusaidi" userId="ff20fafee36b8de9" providerId="LiveId" clId="{76656CD6-0451-4E65-B387-384ADBA3AC07}" dt="2019-09-28T06:19:45.220" v="120"/>
          <pc:sldLayoutMkLst>
            <pc:docMk/>
            <pc:sldMasterMk cId="3173899316" sldId="2147483648"/>
            <pc:sldLayoutMk cId="818710548" sldId="2147483659"/>
          </pc:sldLayoutMkLst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818710548" sldId="2147483659"/>
              <ac:spMk id="2" creationId="{52D6F974-A86F-4AC4-88DA-C3AFB308E9F6}"/>
            </ac:spMkLst>
          </pc:spChg>
          <pc:spChg chg="mod">
            <ac:chgData name="mashal albusaidi" userId="ff20fafee36b8de9" providerId="LiveId" clId="{76656CD6-0451-4E65-B387-384ADBA3AC07}" dt="2019-09-28T06:19:45.220" v="120"/>
            <ac:spMkLst>
              <pc:docMk/>
              <pc:sldMasterMk cId="3173899316" sldId="2147483648"/>
              <pc:sldLayoutMk cId="818710548" sldId="2147483659"/>
              <ac:spMk id="3" creationId="{FE4D7F59-5DA3-4E92-84E0-B3CC98FF04B1}"/>
            </ac:spMkLst>
          </pc:spChg>
        </pc:sldLayoutChg>
      </pc:sldMasterChg>
      <pc:sldMasterChg chg="modSp modSldLayout">
        <pc:chgData name="mashal albusaidi" userId="ff20fafee36b8de9" providerId="LiveId" clId="{76656CD6-0451-4E65-B387-384ADBA3AC07}" dt="2019-09-28T06:19:44.483" v="119"/>
        <pc:sldMasterMkLst>
          <pc:docMk/>
          <pc:sldMasterMk cId="2330753644" sldId="2147483660"/>
        </pc:sldMasterMkLst>
        <pc:spChg chg="mod">
          <ac:chgData name="mashal albusaidi" userId="ff20fafee36b8de9" providerId="LiveId" clId="{76656CD6-0451-4E65-B387-384ADBA3AC07}" dt="2019-09-28T06:19:44.483" v="119"/>
          <ac:spMkLst>
            <pc:docMk/>
            <pc:sldMasterMk cId="2330753644" sldId="2147483660"/>
            <ac:spMk id="2" creationId="{00000000-0000-0000-0000-000000000000}"/>
          </ac:spMkLst>
        </pc:spChg>
        <pc:spChg chg="mod">
          <ac:chgData name="mashal albusaidi" userId="ff20fafee36b8de9" providerId="LiveId" clId="{76656CD6-0451-4E65-B387-384ADBA3AC07}" dt="2019-09-28T06:19:44.483" v="119"/>
          <ac:spMkLst>
            <pc:docMk/>
            <pc:sldMasterMk cId="2330753644" sldId="2147483660"/>
            <ac:spMk id="3" creationId="{00000000-0000-0000-0000-000000000000}"/>
          </ac:spMkLst>
        </pc:spChg>
        <pc:spChg chg="mod">
          <ac:chgData name="mashal albusaidi" userId="ff20fafee36b8de9" providerId="LiveId" clId="{76656CD6-0451-4E65-B387-384ADBA3AC07}" dt="2019-09-28T06:19:44.483" v="119"/>
          <ac:spMkLst>
            <pc:docMk/>
            <pc:sldMasterMk cId="2330753644" sldId="2147483660"/>
            <ac:spMk id="4" creationId="{00000000-0000-0000-0000-000000000000}"/>
          </ac:spMkLst>
        </pc:spChg>
        <pc:spChg chg="mod">
          <ac:chgData name="mashal albusaidi" userId="ff20fafee36b8de9" providerId="LiveId" clId="{76656CD6-0451-4E65-B387-384ADBA3AC07}" dt="2019-09-28T06:19:44.483" v="119"/>
          <ac:spMkLst>
            <pc:docMk/>
            <pc:sldMasterMk cId="2330753644" sldId="2147483660"/>
            <ac:spMk id="5" creationId="{00000000-0000-0000-0000-000000000000}"/>
          </ac:spMkLst>
        </pc:spChg>
        <pc:spChg chg="mod">
          <ac:chgData name="mashal albusaidi" userId="ff20fafee36b8de9" providerId="LiveId" clId="{76656CD6-0451-4E65-B387-384ADBA3AC07}" dt="2019-09-28T06:19:44.483" v="119"/>
          <ac:spMkLst>
            <pc:docMk/>
            <pc:sldMasterMk cId="2330753644" sldId="2147483660"/>
            <ac:spMk id="6" creationId="{00000000-0000-0000-0000-000000000000}"/>
          </ac:spMkLst>
        </pc:spChg>
        <pc:sldLayoutChg chg="modSp">
          <pc:chgData name="mashal albusaidi" userId="ff20fafee36b8de9" providerId="LiveId" clId="{76656CD6-0451-4E65-B387-384ADBA3AC07}" dt="2019-09-28T06:19:44.483" v="119"/>
          <pc:sldLayoutMkLst>
            <pc:docMk/>
            <pc:sldMasterMk cId="2330753644" sldId="2147483660"/>
            <pc:sldLayoutMk cId="1273731931" sldId="2147483661"/>
          </pc:sldLayoutMkLst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273731931" sldId="2147483661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273731931" sldId="2147483661"/>
              <ac:spMk id="3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4.483" v="119"/>
          <pc:sldLayoutMkLst>
            <pc:docMk/>
            <pc:sldMasterMk cId="2330753644" sldId="2147483660"/>
            <pc:sldLayoutMk cId="1016796029" sldId="2147483663"/>
          </pc:sldLayoutMkLst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016796029" sldId="2147483663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016796029" sldId="2147483663"/>
              <ac:spMk id="3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4.483" v="119"/>
          <pc:sldLayoutMkLst>
            <pc:docMk/>
            <pc:sldMasterMk cId="2330753644" sldId="2147483660"/>
            <pc:sldLayoutMk cId="963727927" sldId="2147483664"/>
          </pc:sldLayoutMkLst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963727927" sldId="2147483664"/>
              <ac:spMk id="3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963727927" sldId="2147483664"/>
              <ac:spMk id="4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4.483" v="119"/>
          <pc:sldLayoutMkLst>
            <pc:docMk/>
            <pc:sldMasterMk cId="2330753644" sldId="2147483660"/>
            <pc:sldLayoutMk cId="1704750850" sldId="2147483665"/>
          </pc:sldLayoutMkLst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704750850" sldId="2147483665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704750850" sldId="2147483665"/>
              <ac:spMk id="3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704750850" sldId="2147483665"/>
              <ac:spMk id="4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704750850" sldId="2147483665"/>
              <ac:spMk id="5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704750850" sldId="2147483665"/>
              <ac:spMk id="6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4.483" v="119"/>
          <pc:sldLayoutMkLst>
            <pc:docMk/>
            <pc:sldMasterMk cId="2330753644" sldId="2147483660"/>
            <pc:sldLayoutMk cId="1583084853" sldId="2147483668"/>
          </pc:sldLayoutMkLst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583084853" sldId="2147483668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583084853" sldId="2147483668"/>
              <ac:spMk id="3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583084853" sldId="2147483668"/>
              <ac:spMk id="4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4.483" v="119"/>
          <pc:sldLayoutMkLst>
            <pc:docMk/>
            <pc:sldMasterMk cId="2330753644" sldId="2147483660"/>
            <pc:sldLayoutMk cId="1356289690" sldId="2147483669"/>
          </pc:sldLayoutMkLst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356289690" sldId="2147483669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356289690" sldId="2147483669"/>
              <ac:spMk id="3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356289690" sldId="2147483669"/>
              <ac:spMk id="4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4.483" v="119"/>
          <pc:sldLayoutMkLst>
            <pc:docMk/>
            <pc:sldMasterMk cId="2330753644" sldId="2147483660"/>
            <pc:sldLayoutMk cId="1788267664" sldId="2147483671"/>
          </pc:sldLayoutMkLst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788267664" sldId="2147483671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4.483" v="119"/>
            <ac:spMkLst>
              <pc:docMk/>
              <pc:sldMasterMk cId="2330753644" sldId="2147483660"/>
              <pc:sldLayoutMk cId="1788267664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mashal albusaidi" userId="ff20fafee36b8de9" providerId="LiveId" clId="{76656CD6-0451-4E65-B387-384ADBA3AC07}" dt="2019-09-28T06:19:43.282" v="117"/>
        <pc:sldMasterMkLst>
          <pc:docMk/>
          <pc:sldMasterMk cId="3935423241" sldId="2147483672"/>
        </pc:sldMasterMkLst>
        <pc:spChg chg="mod">
          <ac:chgData name="mashal albusaidi" userId="ff20fafee36b8de9" providerId="LiveId" clId="{76656CD6-0451-4E65-B387-384ADBA3AC07}" dt="2019-09-28T06:19:43.282" v="117"/>
          <ac:spMkLst>
            <pc:docMk/>
            <pc:sldMasterMk cId="3935423241" sldId="2147483672"/>
            <ac:spMk id="2" creationId="{00000000-0000-0000-0000-000000000000}"/>
          </ac:spMkLst>
        </pc:spChg>
        <pc:spChg chg="mod">
          <ac:chgData name="mashal albusaidi" userId="ff20fafee36b8de9" providerId="LiveId" clId="{76656CD6-0451-4E65-B387-384ADBA3AC07}" dt="2019-09-28T06:19:43.282" v="117"/>
          <ac:spMkLst>
            <pc:docMk/>
            <pc:sldMasterMk cId="3935423241" sldId="2147483672"/>
            <ac:spMk id="3" creationId="{00000000-0000-0000-0000-000000000000}"/>
          </ac:spMkLst>
        </pc:spChg>
        <pc:spChg chg="mod">
          <ac:chgData name="mashal albusaidi" userId="ff20fafee36b8de9" providerId="LiveId" clId="{76656CD6-0451-4E65-B387-384ADBA3AC07}" dt="2019-09-28T06:19:43.282" v="117"/>
          <ac:spMkLst>
            <pc:docMk/>
            <pc:sldMasterMk cId="3935423241" sldId="2147483672"/>
            <ac:spMk id="4" creationId="{00000000-0000-0000-0000-000000000000}"/>
          </ac:spMkLst>
        </pc:spChg>
        <pc:spChg chg="mod">
          <ac:chgData name="mashal albusaidi" userId="ff20fafee36b8de9" providerId="LiveId" clId="{76656CD6-0451-4E65-B387-384ADBA3AC07}" dt="2019-09-28T06:19:43.282" v="117"/>
          <ac:spMkLst>
            <pc:docMk/>
            <pc:sldMasterMk cId="3935423241" sldId="2147483672"/>
            <ac:spMk id="5" creationId="{00000000-0000-0000-0000-000000000000}"/>
          </ac:spMkLst>
        </pc:spChg>
        <pc:spChg chg="mod">
          <ac:chgData name="mashal albusaidi" userId="ff20fafee36b8de9" providerId="LiveId" clId="{76656CD6-0451-4E65-B387-384ADBA3AC07}" dt="2019-09-28T06:19:43.282" v="117"/>
          <ac:spMkLst>
            <pc:docMk/>
            <pc:sldMasterMk cId="3935423241" sldId="2147483672"/>
            <ac:spMk id="6" creationId="{00000000-0000-0000-0000-000000000000}"/>
          </ac:spMkLst>
        </pc:spChg>
        <pc:sldLayoutChg chg="modSp">
          <pc:chgData name="mashal albusaidi" userId="ff20fafee36b8de9" providerId="LiveId" clId="{76656CD6-0451-4E65-B387-384ADBA3AC07}" dt="2019-09-28T06:19:43.282" v="117"/>
          <pc:sldLayoutMkLst>
            <pc:docMk/>
            <pc:sldMasterMk cId="3935423241" sldId="2147483672"/>
            <pc:sldLayoutMk cId="2338160201" sldId="2147483673"/>
          </pc:sldLayoutMkLst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2338160201" sldId="2147483673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2338160201" sldId="2147483673"/>
              <ac:spMk id="3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3.282" v="117"/>
          <pc:sldLayoutMkLst>
            <pc:docMk/>
            <pc:sldMasterMk cId="3935423241" sldId="2147483672"/>
            <pc:sldLayoutMk cId="3079445771" sldId="2147483675"/>
          </pc:sldLayoutMkLst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079445771" sldId="2147483675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079445771" sldId="2147483675"/>
              <ac:spMk id="3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3.282" v="117"/>
          <pc:sldLayoutMkLst>
            <pc:docMk/>
            <pc:sldMasterMk cId="3935423241" sldId="2147483672"/>
            <pc:sldLayoutMk cId="3248553058" sldId="2147483676"/>
          </pc:sldLayoutMkLst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248553058" sldId="2147483676"/>
              <ac:spMk id="3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248553058" sldId="2147483676"/>
              <ac:spMk id="4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3.282" v="117"/>
          <pc:sldLayoutMkLst>
            <pc:docMk/>
            <pc:sldMasterMk cId="3935423241" sldId="2147483672"/>
            <pc:sldLayoutMk cId="2504115212" sldId="2147483677"/>
          </pc:sldLayoutMkLst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2504115212" sldId="2147483677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2504115212" sldId="2147483677"/>
              <ac:spMk id="3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2504115212" sldId="2147483677"/>
              <ac:spMk id="4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2504115212" sldId="2147483677"/>
              <ac:spMk id="5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2504115212" sldId="2147483677"/>
              <ac:spMk id="6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3.282" v="117"/>
          <pc:sldLayoutMkLst>
            <pc:docMk/>
            <pc:sldMasterMk cId="3935423241" sldId="2147483672"/>
            <pc:sldLayoutMk cId="3249398531" sldId="2147483680"/>
          </pc:sldLayoutMkLst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249398531" sldId="2147483680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249398531" sldId="2147483680"/>
              <ac:spMk id="3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249398531" sldId="2147483680"/>
              <ac:spMk id="4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3.282" v="117"/>
          <pc:sldLayoutMkLst>
            <pc:docMk/>
            <pc:sldMasterMk cId="3935423241" sldId="2147483672"/>
            <pc:sldLayoutMk cId="3709373790" sldId="2147483681"/>
          </pc:sldLayoutMkLst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709373790" sldId="2147483681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709373790" sldId="2147483681"/>
              <ac:spMk id="3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3709373790" sldId="2147483681"/>
              <ac:spMk id="4" creationId="{00000000-0000-0000-0000-000000000000}"/>
            </ac:spMkLst>
          </pc:spChg>
        </pc:sldLayoutChg>
        <pc:sldLayoutChg chg="modSp">
          <pc:chgData name="mashal albusaidi" userId="ff20fafee36b8de9" providerId="LiveId" clId="{76656CD6-0451-4E65-B387-384ADBA3AC07}" dt="2019-09-28T06:19:43.282" v="117"/>
          <pc:sldLayoutMkLst>
            <pc:docMk/>
            <pc:sldMasterMk cId="3935423241" sldId="2147483672"/>
            <pc:sldLayoutMk cId="1675588883" sldId="2147483683"/>
          </pc:sldLayoutMkLst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1675588883" sldId="2147483683"/>
              <ac:spMk id="2" creationId="{00000000-0000-0000-0000-000000000000}"/>
            </ac:spMkLst>
          </pc:spChg>
          <pc:spChg chg="mod">
            <ac:chgData name="mashal albusaidi" userId="ff20fafee36b8de9" providerId="LiveId" clId="{76656CD6-0451-4E65-B387-384ADBA3AC07}" dt="2019-09-28T06:19:43.282" v="117"/>
            <ac:spMkLst>
              <pc:docMk/>
              <pc:sldMasterMk cId="3935423241" sldId="2147483672"/>
              <pc:sldLayoutMk cId="1675588883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48E49D-54D2-4544-AE72-249767CE02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B62CFD1-E59E-4EA7-8F2C-85CBF32922D4}">
      <dgm:prSet/>
      <dgm:spPr/>
      <dgm:t>
        <a:bodyPr/>
        <a:lstStyle/>
        <a:p>
          <a:r>
            <a:rPr lang="en-US"/>
            <a:t>Microsoft Power BI</a:t>
          </a:r>
        </a:p>
      </dgm:t>
    </dgm:pt>
    <dgm:pt modelId="{B7453853-01C7-4F4C-99B1-88290550AB3E}" type="parTrans" cxnId="{851A26FF-5F08-4438-898B-8E3888A90A4A}">
      <dgm:prSet/>
      <dgm:spPr/>
      <dgm:t>
        <a:bodyPr/>
        <a:lstStyle/>
        <a:p>
          <a:endParaRPr lang="en-US"/>
        </a:p>
      </dgm:t>
    </dgm:pt>
    <dgm:pt modelId="{4BB7858A-405E-4331-95F9-36177550FF01}" type="sibTrans" cxnId="{851A26FF-5F08-4438-898B-8E3888A90A4A}">
      <dgm:prSet/>
      <dgm:spPr/>
      <dgm:t>
        <a:bodyPr/>
        <a:lstStyle/>
        <a:p>
          <a:endParaRPr lang="en-US"/>
        </a:p>
      </dgm:t>
    </dgm:pt>
    <dgm:pt modelId="{701CD4CC-2F7A-4941-8153-ED22C2B6ED3B}">
      <dgm:prSet/>
      <dgm:spPr/>
      <dgm:t>
        <a:bodyPr/>
        <a:lstStyle/>
        <a:p>
          <a:r>
            <a:rPr lang="en-US"/>
            <a:t>JasperReports Server</a:t>
          </a:r>
        </a:p>
      </dgm:t>
    </dgm:pt>
    <dgm:pt modelId="{F532FA49-5893-491F-B352-86F2D1F2029E}" type="parTrans" cxnId="{92610E73-B09F-4FE8-8AD7-9713215BC281}">
      <dgm:prSet/>
      <dgm:spPr/>
      <dgm:t>
        <a:bodyPr/>
        <a:lstStyle/>
        <a:p>
          <a:endParaRPr lang="en-US"/>
        </a:p>
      </dgm:t>
    </dgm:pt>
    <dgm:pt modelId="{24311298-9181-4415-8DBF-EC546FB26ACA}" type="sibTrans" cxnId="{92610E73-B09F-4FE8-8AD7-9713215BC281}">
      <dgm:prSet/>
      <dgm:spPr/>
      <dgm:t>
        <a:bodyPr/>
        <a:lstStyle/>
        <a:p>
          <a:endParaRPr lang="en-US"/>
        </a:p>
      </dgm:t>
    </dgm:pt>
    <dgm:pt modelId="{8371C51B-EC66-408B-9CE5-8C4A30BD8F72}">
      <dgm:prSet/>
      <dgm:spPr/>
      <dgm:t>
        <a:bodyPr/>
        <a:lstStyle/>
        <a:p>
          <a:r>
            <a:rPr lang="en-US"/>
            <a:t>Jedox</a:t>
          </a:r>
        </a:p>
      </dgm:t>
    </dgm:pt>
    <dgm:pt modelId="{D95FF1A0-9606-4C1C-9C3C-242DDE975AEE}" type="parTrans" cxnId="{E231AEFF-1D59-48A6-B30C-32CC3ABCBB23}">
      <dgm:prSet/>
      <dgm:spPr/>
      <dgm:t>
        <a:bodyPr/>
        <a:lstStyle/>
        <a:p>
          <a:endParaRPr lang="en-US"/>
        </a:p>
      </dgm:t>
    </dgm:pt>
    <dgm:pt modelId="{70BAF3FE-5F67-4DAA-9519-A02A65B8B2EF}" type="sibTrans" cxnId="{E231AEFF-1D59-48A6-B30C-32CC3ABCBB23}">
      <dgm:prSet/>
      <dgm:spPr/>
      <dgm:t>
        <a:bodyPr/>
        <a:lstStyle/>
        <a:p>
          <a:endParaRPr lang="en-US"/>
        </a:p>
      </dgm:t>
    </dgm:pt>
    <dgm:pt modelId="{90729A5A-C222-479F-88D5-7B4DF88D06A0}">
      <dgm:prSet/>
      <dgm:spPr/>
      <dgm:t>
        <a:bodyPr/>
        <a:lstStyle/>
        <a:p>
          <a:r>
            <a:rPr lang="en-US"/>
            <a:t>Helical Insight</a:t>
          </a:r>
        </a:p>
      </dgm:t>
    </dgm:pt>
    <dgm:pt modelId="{D5EADEE2-A8FF-47F6-BE17-FFF3D51B425A}" type="parTrans" cxnId="{610852CA-B01C-4055-AC15-87201341C450}">
      <dgm:prSet/>
      <dgm:spPr/>
      <dgm:t>
        <a:bodyPr/>
        <a:lstStyle/>
        <a:p>
          <a:endParaRPr lang="en-US"/>
        </a:p>
      </dgm:t>
    </dgm:pt>
    <dgm:pt modelId="{B3CA6CF4-4DDD-4384-BC5C-B216D6F24722}" type="sibTrans" cxnId="{610852CA-B01C-4055-AC15-87201341C450}">
      <dgm:prSet/>
      <dgm:spPr/>
      <dgm:t>
        <a:bodyPr/>
        <a:lstStyle/>
        <a:p>
          <a:endParaRPr lang="en-US"/>
        </a:p>
      </dgm:t>
    </dgm:pt>
    <dgm:pt modelId="{1B01B601-B339-49B3-B0CE-D76F97CC3F70}">
      <dgm:prSet/>
      <dgm:spPr/>
      <dgm:t>
        <a:bodyPr/>
        <a:lstStyle/>
        <a:p>
          <a:r>
            <a:rPr lang="en-US"/>
            <a:t>The ELK Stack</a:t>
          </a:r>
        </a:p>
      </dgm:t>
    </dgm:pt>
    <dgm:pt modelId="{F32E4649-E4A5-41FF-9A4E-A02F314C53CE}" type="parTrans" cxnId="{89B09974-3E97-4D9F-8D33-EE668C694ECB}">
      <dgm:prSet/>
      <dgm:spPr/>
      <dgm:t>
        <a:bodyPr/>
        <a:lstStyle/>
        <a:p>
          <a:endParaRPr lang="en-US"/>
        </a:p>
      </dgm:t>
    </dgm:pt>
    <dgm:pt modelId="{1C2AF26E-C16A-43FC-8B7C-569803F68FD4}" type="sibTrans" cxnId="{89B09974-3E97-4D9F-8D33-EE668C694ECB}">
      <dgm:prSet/>
      <dgm:spPr/>
      <dgm:t>
        <a:bodyPr/>
        <a:lstStyle/>
        <a:p>
          <a:endParaRPr lang="en-US"/>
        </a:p>
      </dgm:t>
    </dgm:pt>
    <dgm:pt modelId="{04BDE7CE-67FA-479B-A021-279C0FDF60FC}" type="pres">
      <dgm:prSet presAssocID="{4948E49D-54D2-4544-AE72-249767CE0253}" presName="linear" presStyleCnt="0">
        <dgm:presLayoutVars>
          <dgm:animLvl val="lvl"/>
          <dgm:resizeHandles val="exact"/>
        </dgm:presLayoutVars>
      </dgm:prSet>
      <dgm:spPr/>
    </dgm:pt>
    <dgm:pt modelId="{62488E3B-4715-48EE-A90A-208231C257DE}" type="pres">
      <dgm:prSet presAssocID="{AB62CFD1-E59E-4EA7-8F2C-85CBF32922D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3201067-1F4A-47AC-9437-31FD42762987}" type="pres">
      <dgm:prSet presAssocID="{4BB7858A-405E-4331-95F9-36177550FF01}" presName="spacer" presStyleCnt="0"/>
      <dgm:spPr/>
    </dgm:pt>
    <dgm:pt modelId="{CE57E448-4836-4C6F-9309-25C7ACFADE42}" type="pres">
      <dgm:prSet presAssocID="{701CD4CC-2F7A-4941-8153-ED22C2B6ED3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183C0A5-2228-453D-8FCD-07DC11AA28D2}" type="pres">
      <dgm:prSet presAssocID="{24311298-9181-4415-8DBF-EC546FB26ACA}" presName="spacer" presStyleCnt="0"/>
      <dgm:spPr/>
    </dgm:pt>
    <dgm:pt modelId="{3060A04E-1992-41CB-89CD-81495274B53A}" type="pres">
      <dgm:prSet presAssocID="{8371C51B-EC66-408B-9CE5-8C4A30BD8F7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C6C28EE-0BBA-4855-AFD1-AA8BD902F3A6}" type="pres">
      <dgm:prSet presAssocID="{70BAF3FE-5F67-4DAA-9519-A02A65B8B2EF}" presName="spacer" presStyleCnt="0"/>
      <dgm:spPr/>
    </dgm:pt>
    <dgm:pt modelId="{C032672D-6112-43BE-A662-EC76208B56B0}" type="pres">
      <dgm:prSet presAssocID="{90729A5A-C222-479F-88D5-7B4DF88D06A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9A1F8B2-8719-4509-B1EA-C08584519331}" type="pres">
      <dgm:prSet presAssocID="{B3CA6CF4-4DDD-4384-BC5C-B216D6F24722}" presName="spacer" presStyleCnt="0"/>
      <dgm:spPr/>
    </dgm:pt>
    <dgm:pt modelId="{851E5736-F6F9-4A48-BEF7-93F6E07DAD5C}" type="pres">
      <dgm:prSet presAssocID="{1B01B601-B339-49B3-B0CE-D76F97CC3F7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74AD521-D222-4C61-AB8F-A985C3964262}" type="presOf" srcId="{AB62CFD1-E59E-4EA7-8F2C-85CBF32922D4}" destId="{62488E3B-4715-48EE-A90A-208231C257DE}" srcOrd="0" destOrd="0" presId="urn:microsoft.com/office/officeart/2005/8/layout/vList2"/>
    <dgm:cxn modelId="{50E63034-F838-4747-800A-523BB379FD2C}" type="presOf" srcId="{8371C51B-EC66-408B-9CE5-8C4A30BD8F72}" destId="{3060A04E-1992-41CB-89CD-81495274B53A}" srcOrd="0" destOrd="0" presId="urn:microsoft.com/office/officeart/2005/8/layout/vList2"/>
    <dgm:cxn modelId="{E3173047-6308-4D23-A2B7-115AB906722C}" type="presOf" srcId="{1B01B601-B339-49B3-B0CE-D76F97CC3F70}" destId="{851E5736-F6F9-4A48-BEF7-93F6E07DAD5C}" srcOrd="0" destOrd="0" presId="urn:microsoft.com/office/officeart/2005/8/layout/vList2"/>
    <dgm:cxn modelId="{92610E73-B09F-4FE8-8AD7-9713215BC281}" srcId="{4948E49D-54D2-4544-AE72-249767CE0253}" destId="{701CD4CC-2F7A-4941-8153-ED22C2B6ED3B}" srcOrd="1" destOrd="0" parTransId="{F532FA49-5893-491F-B352-86F2D1F2029E}" sibTransId="{24311298-9181-4415-8DBF-EC546FB26ACA}"/>
    <dgm:cxn modelId="{68511973-65A0-4603-8FFE-9FE3310C6A67}" type="presOf" srcId="{701CD4CC-2F7A-4941-8153-ED22C2B6ED3B}" destId="{CE57E448-4836-4C6F-9309-25C7ACFADE42}" srcOrd="0" destOrd="0" presId="urn:microsoft.com/office/officeart/2005/8/layout/vList2"/>
    <dgm:cxn modelId="{89B09974-3E97-4D9F-8D33-EE668C694ECB}" srcId="{4948E49D-54D2-4544-AE72-249767CE0253}" destId="{1B01B601-B339-49B3-B0CE-D76F97CC3F70}" srcOrd="4" destOrd="0" parTransId="{F32E4649-E4A5-41FF-9A4E-A02F314C53CE}" sibTransId="{1C2AF26E-C16A-43FC-8B7C-569803F68FD4}"/>
    <dgm:cxn modelId="{58BE1C98-79FB-4F48-AF49-B74E14A52A41}" type="presOf" srcId="{90729A5A-C222-479F-88D5-7B4DF88D06A0}" destId="{C032672D-6112-43BE-A662-EC76208B56B0}" srcOrd="0" destOrd="0" presId="urn:microsoft.com/office/officeart/2005/8/layout/vList2"/>
    <dgm:cxn modelId="{610852CA-B01C-4055-AC15-87201341C450}" srcId="{4948E49D-54D2-4544-AE72-249767CE0253}" destId="{90729A5A-C222-479F-88D5-7B4DF88D06A0}" srcOrd="3" destOrd="0" parTransId="{D5EADEE2-A8FF-47F6-BE17-FFF3D51B425A}" sibTransId="{B3CA6CF4-4DDD-4384-BC5C-B216D6F24722}"/>
    <dgm:cxn modelId="{CD974FCD-BB86-4041-A96B-4C9874D48302}" type="presOf" srcId="{4948E49D-54D2-4544-AE72-249767CE0253}" destId="{04BDE7CE-67FA-479B-A021-279C0FDF60FC}" srcOrd="0" destOrd="0" presId="urn:microsoft.com/office/officeart/2005/8/layout/vList2"/>
    <dgm:cxn modelId="{851A26FF-5F08-4438-898B-8E3888A90A4A}" srcId="{4948E49D-54D2-4544-AE72-249767CE0253}" destId="{AB62CFD1-E59E-4EA7-8F2C-85CBF32922D4}" srcOrd="0" destOrd="0" parTransId="{B7453853-01C7-4F4C-99B1-88290550AB3E}" sibTransId="{4BB7858A-405E-4331-95F9-36177550FF01}"/>
    <dgm:cxn modelId="{E231AEFF-1D59-48A6-B30C-32CC3ABCBB23}" srcId="{4948E49D-54D2-4544-AE72-249767CE0253}" destId="{8371C51B-EC66-408B-9CE5-8C4A30BD8F72}" srcOrd="2" destOrd="0" parTransId="{D95FF1A0-9606-4C1C-9C3C-242DDE975AEE}" sibTransId="{70BAF3FE-5F67-4DAA-9519-A02A65B8B2EF}"/>
    <dgm:cxn modelId="{A7F9B9E6-AD47-4B9B-B7F9-2E2F8657DDB5}" type="presParOf" srcId="{04BDE7CE-67FA-479B-A021-279C0FDF60FC}" destId="{62488E3B-4715-48EE-A90A-208231C257DE}" srcOrd="0" destOrd="0" presId="urn:microsoft.com/office/officeart/2005/8/layout/vList2"/>
    <dgm:cxn modelId="{EAFDD748-B2ED-420B-8E57-A585423415F1}" type="presParOf" srcId="{04BDE7CE-67FA-479B-A021-279C0FDF60FC}" destId="{83201067-1F4A-47AC-9437-31FD42762987}" srcOrd="1" destOrd="0" presId="urn:microsoft.com/office/officeart/2005/8/layout/vList2"/>
    <dgm:cxn modelId="{ADCC7C00-C7D6-454E-9876-685E03755DBF}" type="presParOf" srcId="{04BDE7CE-67FA-479B-A021-279C0FDF60FC}" destId="{CE57E448-4836-4C6F-9309-25C7ACFADE42}" srcOrd="2" destOrd="0" presId="urn:microsoft.com/office/officeart/2005/8/layout/vList2"/>
    <dgm:cxn modelId="{198C5952-261D-4C23-BD15-59BE58CA0C21}" type="presParOf" srcId="{04BDE7CE-67FA-479B-A021-279C0FDF60FC}" destId="{4183C0A5-2228-453D-8FCD-07DC11AA28D2}" srcOrd="3" destOrd="0" presId="urn:microsoft.com/office/officeart/2005/8/layout/vList2"/>
    <dgm:cxn modelId="{CF5A976B-1EB5-4866-B476-398090F84131}" type="presParOf" srcId="{04BDE7CE-67FA-479B-A021-279C0FDF60FC}" destId="{3060A04E-1992-41CB-89CD-81495274B53A}" srcOrd="4" destOrd="0" presId="urn:microsoft.com/office/officeart/2005/8/layout/vList2"/>
    <dgm:cxn modelId="{69A43B63-E32A-4E20-AB27-6219A6A0CAC8}" type="presParOf" srcId="{04BDE7CE-67FA-479B-A021-279C0FDF60FC}" destId="{0C6C28EE-0BBA-4855-AFD1-AA8BD902F3A6}" srcOrd="5" destOrd="0" presId="urn:microsoft.com/office/officeart/2005/8/layout/vList2"/>
    <dgm:cxn modelId="{D2CCC345-1717-4C61-A350-59A9412D79AD}" type="presParOf" srcId="{04BDE7CE-67FA-479B-A021-279C0FDF60FC}" destId="{C032672D-6112-43BE-A662-EC76208B56B0}" srcOrd="6" destOrd="0" presId="urn:microsoft.com/office/officeart/2005/8/layout/vList2"/>
    <dgm:cxn modelId="{981551A9-C824-4394-9553-77FFB54DA43C}" type="presParOf" srcId="{04BDE7CE-67FA-479B-A021-279C0FDF60FC}" destId="{89A1F8B2-8719-4509-B1EA-C08584519331}" srcOrd="7" destOrd="0" presId="urn:microsoft.com/office/officeart/2005/8/layout/vList2"/>
    <dgm:cxn modelId="{FDC8B0F9-1A86-42EB-934F-DC97FA3B8359}" type="presParOf" srcId="{04BDE7CE-67FA-479B-A021-279C0FDF60FC}" destId="{851E5736-F6F9-4A48-BEF7-93F6E07DAD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EF0DA-ACBB-4AD3-9260-5B15C11381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29C15A6-7506-43BD-B664-A5603E51387C}">
      <dgm:prSet/>
      <dgm:spPr/>
      <dgm:t>
        <a:bodyPr/>
        <a:lstStyle/>
        <a:p>
          <a:r>
            <a:rPr lang="en-US"/>
            <a:t>Hadoop and impala</a:t>
          </a:r>
        </a:p>
      </dgm:t>
    </dgm:pt>
    <dgm:pt modelId="{385EE0BD-2603-4457-BFC6-1114A3743F8F}" type="parTrans" cxnId="{FF119043-811B-48D3-B2C2-A26EF606D1E8}">
      <dgm:prSet/>
      <dgm:spPr/>
      <dgm:t>
        <a:bodyPr/>
        <a:lstStyle/>
        <a:p>
          <a:endParaRPr lang="en-US"/>
        </a:p>
      </dgm:t>
    </dgm:pt>
    <dgm:pt modelId="{078E3823-4C0E-4D6A-92B5-7F9D7539530E}" type="sibTrans" cxnId="{FF119043-811B-48D3-B2C2-A26EF606D1E8}">
      <dgm:prSet/>
      <dgm:spPr/>
      <dgm:t>
        <a:bodyPr/>
        <a:lstStyle/>
        <a:p>
          <a:endParaRPr lang="en-US"/>
        </a:p>
      </dgm:t>
    </dgm:pt>
    <dgm:pt modelId="{50982DB9-6348-4F40-B053-2B7B52AFBEEA}">
      <dgm:prSet/>
      <dgm:spPr/>
      <dgm:t>
        <a:bodyPr/>
        <a:lstStyle/>
        <a:p>
          <a:r>
            <a:rPr lang="en-US"/>
            <a:t>AWS and Athena </a:t>
          </a:r>
        </a:p>
      </dgm:t>
    </dgm:pt>
    <dgm:pt modelId="{55DA1D7E-BF1B-4A0D-A93B-4FF404F6F225}" type="parTrans" cxnId="{2E0B1765-83EE-4FCA-BE5A-BC6563FE57FA}">
      <dgm:prSet/>
      <dgm:spPr/>
      <dgm:t>
        <a:bodyPr/>
        <a:lstStyle/>
        <a:p>
          <a:endParaRPr lang="en-US"/>
        </a:p>
      </dgm:t>
    </dgm:pt>
    <dgm:pt modelId="{879FC6D3-32BD-42AF-9B0D-3006EB2FB87C}" type="sibTrans" cxnId="{2E0B1765-83EE-4FCA-BE5A-BC6563FE57FA}">
      <dgm:prSet/>
      <dgm:spPr/>
      <dgm:t>
        <a:bodyPr/>
        <a:lstStyle/>
        <a:p>
          <a:endParaRPr lang="en-US"/>
        </a:p>
      </dgm:t>
    </dgm:pt>
    <dgm:pt modelId="{94EDA6FD-3B80-4A8F-ACF7-1B77B9D9F2EE}">
      <dgm:prSet/>
      <dgm:spPr/>
      <dgm:t>
        <a:bodyPr/>
        <a:lstStyle/>
        <a:p>
          <a:r>
            <a:rPr lang="en-US" dirty="0"/>
            <a:t>Local </a:t>
          </a:r>
        </a:p>
      </dgm:t>
    </dgm:pt>
    <dgm:pt modelId="{04D4901F-6E63-4A49-AE23-6B0E70BA9FAF}" type="parTrans" cxnId="{865E5FCB-F0C9-4A95-B0EB-9529BD4467A0}">
      <dgm:prSet/>
      <dgm:spPr/>
      <dgm:t>
        <a:bodyPr/>
        <a:lstStyle/>
        <a:p>
          <a:endParaRPr lang="en-US"/>
        </a:p>
      </dgm:t>
    </dgm:pt>
    <dgm:pt modelId="{9EE83533-052A-4182-BF5C-B9B14AF7DBA7}" type="sibTrans" cxnId="{865E5FCB-F0C9-4A95-B0EB-9529BD4467A0}">
      <dgm:prSet/>
      <dgm:spPr/>
      <dgm:t>
        <a:bodyPr/>
        <a:lstStyle/>
        <a:p>
          <a:endParaRPr lang="en-US"/>
        </a:p>
      </dgm:t>
    </dgm:pt>
    <dgm:pt modelId="{9B68CB06-0D7C-4062-8ACF-033D416F5B36}" type="pres">
      <dgm:prSet presAssocID="{F2AEF0DA-ACBB-4AD3-9260-5B15C11381FE}" presName="root" presStyleCnt="0">
        <dgm:presLayoutVars>
          <dgm:dir/>
          <dgm:resizeHandles val="exact"/>
        </dgm:presLayoutVars>
      </dgm:prSet>
      <dgm:spPr/>
    </dgm:pt>
    <dgm:pt modelId="{BF874100-C3C8-4F30-A17C-53BF3FE8AA41}" type="pres">
      <dgm:prSet presAssocID="{729C15A6-7506-43BD-B664-A5603E51387C}" presName="compNode" presStyleCnt="0"/>
      <dgm:spPr/>
    </dgm:pt>
    <dgm:pt modelId="{130ECCB3-4F24-4A6F-BF5F-EDFCE1C4C2BB}" type="pres">
      <dgm:prSet presAssocID="{729C15A6-7506-43BD-B664-A5603E51387C}" presName="bgRect" presStyleLbl="bgShp" presStyleIdx="0" presStyleCnt="3"/>
      <dgm:spPr/>
    </dgm:pt>
    <dgm:pt modelId="{81651323-A2BB-46C6-9137-54A186AFF30B}" type="pres">
      <dgm:prSet presAssocID="{729C15A6-7506-43BD-B664-A5603E51387C}" presName="iconRect" presStyleLbl="node1" presStyleIdx="0" presStyleCnt="3" custScaleX="137503" custScaleY="1611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</dgm:spPr>
    </dgm:pt>
    <dgm:pt modelId="{930980B1-D0B4-4E97-989E-F32359DD5BDD}" type="pres">
      <dgm:prSet presAssocID="{729C15A6-7506-43BD-B664-A5603E51387C}" presName="spaceRect" presStyleCnt="0"/>
      <dgm:spPr/>
    </dgm:pt>
    <dgm:pt modelId="{2F8B552D-8A98-4ADA-82EC-877C8D8005FD}" type="pres">
      <dgm:prSet presAssocID="{729C15A6-7506-43BD-B664-A5603E51387C}" presName="parTx" presStyleLbl="revTx" presStyleIdx="0" presStyleCnt="3">
        <dgm:presLayoutVars>
          <dgm:chMax val="0"/>
          <dgm:chPref val="0"/>
        </dgm:presLayoutVars>
      </dgm:prSet>
      <dgm:spPr/>
    </dgm:pt>
    <dgm:pt modelId="{A1735A1C-892E-425D-9518-53120C7C065F}" type="pres">
      <dgm:prSet presAssocID="{078E3823-4C0E-4D6A-92B5-7F9D7539530E}" presName="sibTrans" presStyleCnt="0"/>
      <dgm:spPr/>
    </dgm:pt>
    <dgm:pt modelId="{C1489DD6-E02E-4B74-A657-2F86EF39041D}" type="pres">
      <dgm:prSet presAssocID="{50982DB9-6348-4F40-B053-2B7B52AFBEEA}" presName="compNode" presStyleCnt="0"/>
      <dgm:spPr/>
    </dgm:pt>
    <dgm:pt modelId="{9744C1D5-D114-4856-AFB1-9F3C83C227C6}" type="pres">
      <dgm:prSet presAssocID="{50982DB9-6348-4F40-B053-2B7B52AFBEEA}" presName="bgRect" presStyleLbl="bgShp" presStyleIdx="1" presStyleCnt="3"/>
      <dgm:spPr/>
    </dgm:pt>
    <dgm:pt modelId="{6B37B15E-FCD9-4315-8033-169DB12035D1}" type="pres">
      <dgm:prSet presAssocID="{50982DB9-6348-4F40-B053-2B7B52AFBEEA}" presName="iconRect" presStyleLbl="node1" presStyleIdx="1" presStyleCnt="3"/>
      <dgm:spPr>
        <a:blipFill>
          <a:blip xmlns:r="http://schemas.openxmlformats.org/officeDocument/2006/relationships" r:embed="rId2"/>
          <a:srcRect/>
          <a:stretch>
            <a:fillRect l="-47000" r="-47000"/>
          </a:stretch>
        </a:blipFill>
        <a:ln>
          <a:noFill/>
        </a:ln>
      </dgm:spPr>
    </dgm:pt>
    <dgm:pt modelId="{A7616FA9-29A9-4916-B7FB-97C0658B0B7A}" type="pres">
      <dgm:prSet presAssocID="{50982DB9-6348-4F40-B053-2B7B52AFBEEA}" presName="spaceRect" presStyleCnt="0"/>
      <dgm:spPr/>
    </dgm:pt>
    <dgm:pt modelId="{A41D38F1-38BF-4E15-947F-34B76A5D6768}" type="pres">
      <dgm:prSet presAssocID="{50982DB9-6348-4F40-B053-2B7B52AFBEEA}" presName="parTx" presStyleLbl="revTx" presStyleIdx="1" presStyleCnt="3">
        <dgm:presLayoutVars>
          <dgm:chMax val="0"/>
          <dgm:chPref val="0"/>
        </dgm:presLayoutVars>
      </dgm:prSet>
      <dgm:spPr/>
    </dgm:pt>
    <dgm:pt modelId="{D9973375-C15B-4DE0-8834-0C8C9B67A587}" type="pres">
      <dgm:prSet presAssocID="{879FC6D3-32BD-42AF-9B0D-3006EB2FB87C}" presName="sibTrans" presStyleCnt="0"/>
      <dgm:spPr/>
    </dgm:pt>
    <dgm:pt modelId="{887B2598-399D-4EF9-8EA5-20369C593FA3}" type="pres">
      <dgm:prSet presAssocID="{94EDA6FD-3B80-4A8F-ACF7-1B77B9D9F2EE}" presName="compNode" presStyleCnt="0"/>
      <dgm:spPr/>
    </dgm:pt>
    <dgm:pt modelId="{0AF433C3-EC06-4741-9C30-6075F9AF4D02}" type="pres">
      <dgm:prSet presAssocID="{94EDA6FD-3B80-4A8F-ACF7-1B77B9D9F2EE}" presName="bgRect" presStyleLbl="bgShp" presStyleIdx="2" presStyleCnt="3"/>
      <dgm:spPr/>
    </dgm:pt>
    <dgm:pt modelId="{7B44B947-7944-40C3-AAAA-73FD8D808043}" type="pres">
      <dgm:prSet presAssocID="{94EDA6FD-3B80-4A8F-ACF7-1B77B9D9F2EE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3036CCFA-3040-44B0-B0B6-D34FDDBB710D}" type="pres">
      <dgm:prSet presAssocID="{94EDA6FD-3B80-4A8F-ACF7-1B77B9D9F2EE}" presName="spaceRect" presStyleCnt="0"/>
      <dgm:spPr/>
    </dgm:pt>
    <dgm:pt modelId="{72A7BE6A-97B5-4663-899E-B43798A6E2C0}" type="pres">
      <dgm:prSet presAssocID="{94EDA6FD-3B80-4A8F-ACF7-1B77B9D9F2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E374862-935C-4B8B-9584-FDF0AA6084F3}" type="presOf" srcId="{50982DB9-6348-4F40-B053-2B7B52AFBEEA}" destId="{A41D38F1-38BF-4E15-947F-34B76A5D6768}" srcOrd="0" destOrd="0" presId="urn:microsoft.com/office/officeart/2018/2/layout/IconVerticalSolidList"/>
    <dgm:cxn modelId="{FF119043-811B-48D3-B2C2-A26EF606D1E8}" srcId="{F2AEF0DA-ACBB-4AD3-9260-5B15C11381FE}" destId="{729C15A6-7506-43BD-B664-A5603E51387C}" srcOrd="0" destOrd="0" parTransId="{385EE0BD-2603-4457-BFC6-1114A3743F8F}" sibTransId="{078E3823-4C0E-4D6A-92B5-7F9D7539530E}"/>
    <dgm:cxn modelId="{2E0B1765-83EE-4FCA-BE5A-BC6563FE57FA}" srcId="{F2AEF0DA-ACBB-4AD3-9260-5B15C11381FE}" destId="{50982DB9-6348-4F40-B053-2B7B52AFBEEA}" srcOrd="1" destOrd="0" parTransId="{55DA1D7E-BF1B-4A0D-A93B-4FF404F6F225}" sibTransId="{879FC6D3-32BD-42AF-9B0D-3006EB2FB87C}"/>
    <dgm:cxn modelId="{09C6678F-0246-4328-837D-FED1E05839D1}" type="presOf" srcId="{729C15A6-7506-43BD-B664-A5603E51387C}" destId="{2F8B552D-8A98-4ADA-82EC-877C8D8005FD}" srcOrd="0" destOrd="0" presId="urn:microsoft.com/office/officeart/2018/2/layout/IconVerticalSolidList"/>
    <dgm:cxn modelId="{CF1FF4B0-C267-4B54-8242-E495B3371351}" type="presOf" srcId="{94EDA6FD-3B80-4A8F-ACF7-1B77B9D9F2EE}" destId="{72A7BE6A-97B5-4663-899E-B43798A6E2C0}" srcOrd="0" destOrd="0" presId="urn:microsoft.com/office/officeart/2018/2/layout/IconVerticalSolidList"/>
    <dgm:cxn modelId="{865E5FCB-F0C9-4A95-B0EB-9529BD4467A0}" srcId="{F2AEF0DA-ACBB-4AD3-9260-5B15C11381FE}" destId="{94EDA6FD-3B80-4A8F-ACF7-1B77B9D9F2EE}" srcOrd="2" destOrd="0" parTransId="{04D4901F-6E63-4A49-AE23-6B0E70BA9FAF}" sibTransId="{9EE83533-052A-4182-BF5C-B9B14AF7DBA7}"/>
    <dgm:cxn modelId="{DD7A64ED-B082-44A4-9E50-2A43C6466CF3}" type="presOf" srcId="{F2AEF0DA-ACBB-4AD3-9260-5B15C11381FE}" destId="{9B68CB06-0D7C-4062-8ACF-033D416F5B36}" srcOrd="0" destOrd="0" presId="urn:microsoft.com/office/officeart/2018/2/layout/IconVerticalSolidList"/>
    <dgm:cxn modelId="{AF2E993A-6CD6-4860-A1F0-C7AC1512D612}" type="presParOf" srcId="{9B68CB06-0D7C-4062-8ACF-033D416F5B36}" destId="{BF874100-C3C8-4F30-A17C-53BF3FE8AA41}" srcOrd="0" destOrd="0" presId="urn:microsoft.com/office/officeart/2018/2/layout/IconVerticalSolidList"/>
    <dgm:cxn modelId="{CCF98092-924D-43B9-B551-A14E8B9A9902}" type="presParOf" srcId="{BF874100-C3C8-4F30-A17C-53BF3FE8AA41}" destId="{130ECCB3-4F24-4A6F-BF5F-EDFCE1C4C2BB}" srcOrd="0" destOrd="0" presId="urn:microsoft.com/office/officeart/2018/2/layout/IconVerticalSolidList"/>
    <dgm:cxn modelId="{F915EC6B-4332-4280-A26A-070DEBCDBCC7}" type="presParOf" srcId="{BF874100-C3C8-4F30-A17C-53BF3FE8AA41}" destId="{81651323-A2BB-46C6-9137-54A186AFF30B}" srcOrd="1" destOrd="0" presId="urn:microsoft.com/office/officeart/2018/2/layout/IconVerticalSolidList"/>
    <dgm:cxn modelId="{4EEB48CE-4761-457A-BFE2-BFC9414C4779}" type="presParOf" srcId="{BF874100-C3C8-4F30-A17C-53BF3FE8AA41}" destId="{930980B1-D0B4-4E97-989E-F32359DD5BDD}" srcOrd="2" destOrd="0" presId="urn:microsoft.com/office/officeart/2018/2/layout/IconVerticalSolidList"/>
    <dgm:cxn modelId="{C9512D9A-E429-4722-9317-EE67FF586CB9}" type="presParOf" srcId="{BF874100-C3C8-4F30-A17C-53BF3FE8AA41}" destId="{2F8B552D-8A98-4ADA-82EC-877C8D8005FD}" srcOrd="3" destOrd="0" presId="urn:microsoft.com/office/officeart/2018/2/layout/IconVerticalSolidList"/>
    <dgm:cxn modelId="{78A6C5D4-1B4A-43E0-BA8D-CCBB0DC71306}" type="presParOf" srcId="{9B68CB06-0D7C-4062-8ACF-033D416F5B36}" destId="{A1735A1C-892E-425D-9518-53120C7C065F}" srcOrd="1" destOrd="0" presId="urn:microsoft.com/office/officeart/2018/2/layout/IconVerticalSolidList"/>
    <dgm:cxn modelId="{0AF94D6C-4E51-4D80-B9CB-3D222D8CCE54}" type="presParOf" srcId="{9B68CB06-0D7C-4062-8ACF-033D416F5B36}" destId="{C1489DD6-E02E-4B74-A657-2F86EF39041D}" srcOrd="2" destOrd="0" presId="urn:microsoft.com/office/officeart/2018/2/layout/IconVerticalSolidList"/>
    <dgm:cxn modelId="{30875CA9-ACD2-4BB2-8CF0-6CA88293B6B5}" type="presParOf" srcId="{C1489DD6-E02E-4B74-A657-2F86EF39041D}" destId="{9744C1D5-D114-4856-AFB1-9F3C83C227C6}" srcOrd="0" destOrd="0" presId="urn:microsoft.com/office/officeart/2018/2/layout/IconVerticalSolidList"/>
    <dgm:cxn modelId="{8A1DBBFF-678A-4E88-99B9-4BC4D4C78711}" type="presParOf" srcId="{C1489DD6-E02E-4B74-A657-2F86EF39041D}" destId="{6B37B15E-FCD9-4315-8033-169DB12035D1}" srcOrd="1" destOrd="0" presId="urn:microsoft.com/office/officeart/2018/2/layout/IconVerticalSolidList"/>
    <dgm:cxn modelId="{1C6C6091-99FB-4202-B3B8-64D73F264EBE}" type="presParOf" srcId="{C1489DD6-E02E-4B74-A657-2F86EF39041D}" destId="{A7616FA9-29A9-4916-B7FB-97C0658B0B7A}" srcOrd="2" destOrd="0" presId="urn:microsoft.com/office/officeart/2018/2/layout/IconVerticalSolidList"/>
    <dgm:cxn modelId="{36B415E0-7B6B-4FA8-BE30-6F7D09EE9E38}" type="presParOf" srcId="{C1489DD6-E02E-4B74-A657-2F86EF39041D}" destId="{A41D38F1-38BF-4E15-947F-34B76A5D6768}" srcOrd="3" destOrd="0" presId="urn:microsoft.com/office/officeart/2018/2/layout/IconVerticalSolidList"/>
    <dgm:cxn modelId="{6D0353CA-E47A-4CF8-B053-DDEB62FF6ECE}" type="presParOf" srcId="{9B68CB06-0D7C-4062-8ACF-033D416F5B36}" destId="{D9973375-C15B-4DE0-8834-0C8C9B67A587}" srcOrd="3" destOrd="0" presId="urn:microsoft.com/office/officeart/2018/2/layout/IconVerticalSolidList"/>
    <dgm:cxn modelId="{F8DE2962-869E-4CA8-9226-653DD35AE309}" type="presParOf" srcId="{9B68CB06-0D7C-4062-8ACF-033D416F5B36}" destId="{887B2598-399D-4EF9-8EA5-20369C593FA3}" srcOrd="4" destOrd="0" presId="urn:microsoft.com/office/officeart/2018/2/layout/IconVerticalSolidList"/>
    <dgm:cxn modelId="{0F76181D-1C8A-4FBA-A12D-A65F38D68AE1}" type="presParOf" srcId="{887B2598-399D-4EF9-8EA5-20369C593FA3}" destId="{0AF433C3-EC06-4741-9C30-6075F9AF4D02}" srcOrd="0" destOrd="0" presId="urn:microsoft.com/office/officeart/2018/2/layout/IconVerticalSolidList"/>
    <dgm:cxn modelId="{64292326-6A07-494B-8936-0179CC387FC3}" type="presParOf" srcId="{887B2598-399D-4EF9-8EA5-20369C593FA3}" destId="{7B44B947-7944-40C3-AAAA-73FD8D808043}" srcOrd="1" destOrd="0" presId="urn:microsoft.com/office/officeart/2018/2/layout/IconVerticalSolidList"/>
    <dgm:cxn modelId="{A4F5EC49-DA4B-4C73-B435-0494B99B1736}" type="presParOf" srcId="{887B2598-399D-4EF9-8EA5-20369C593FA3}" destId="{3036CCFA-3040-44B0-B0B6-D34FDDBB710D}" srcOrd="2" destOrd="0" presId="urn:microsoft.com/office/officeart/2018/2/layout/IconVerticalSolidList"/>
    <dgm:cxn modelId="{D77A2318-4D3E-4237-8FC3-420D76C5C65E}" type="presParOf" srcId="{887B2598-399D-4EF9-8EA5-20369C593FA3}" destId="{72A7BE6A-97B5-4663-899E-B43798A6E2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88E3B-4715-48EE-A90A-208231C257DE}">
      <dsp:nvSpPr>
        <dsp:cNvPr id="0" name=""/>
        <dsp:cNvSpPr/>
      </dsp:nvSpPr>
      <dsp:spPr>
        <a:xfrm>
          <a:off x="0" y="50922"/>
          <a:ext cx="6513603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Microsoft Power BI</a:t>
          </a:r>
        </a:p>
      </dsp:txBody>
      <dsp:txXfrm>
        <a:off x="51517" y="102439"/>
        <a:ext cx="6410569" cy="952306"/>
      </dsp:txXfrm>
    </dsp:sp>
    <dsp:sp modelId="{CE57E448-4836-4C6F-9309-25C7ACFADE42}">
      <dsp:nvSpPr>
        <dsp:cNvPr id="0" name=""/>
        <dsp:cNvSpPr/>
      </dsp:nvSpPr>
      <dsp:spPr>
        <a:xfrm>
          <a:off x="0" y="1232982"/>
          <a:ext cx="6513603" cy="10553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JasperReports Server</a:t>
          </a:r>
        </a:p>
      </dsp:txBody>
      <dsp:txXfrm>
        <a:off x="51517" y="1284499"/>
        <a:ext cx="6410569" cy="952306"/>
      </dsp:txXfrm>
    </dsp:sp>
    <dsp:sp modelId="{3060A04E-1992-41CB-89CD-81495274B53A}">
      <dsp:nvSpPr>
        <dsp:cNvPr id="0" name=""/>
        <dsp:cNvSpPr/>
      </dsp:nvSpPr>
      <dsp:spPr>
        <a:xfrm>
          <a:off x="0" y="2415043"/>
          <a:ext cx="6513603" cy="10553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Jedox</a:t>
          </a:r>
        </a:p>
      </dsp:txBody>
      <dsp:txXfrm>
        <a:off x="51517" y="2466560"/>
        <a:ext cx="6410569" cy="952306"/>
      </dsp:txXfrm>
    </dsp:sp>
    <dsp:sp modelId="{C032672D-6112-43BE-A662-EC76208B56B0}">
      <dsp:nvSpPr>
        <dsp:cNvPr id="0" name=""/>
        <dsp:cNvSpPr/>
      </dsp:nvSpPr>
      <dsp:spPr>
        <a:xfrm>
          <a:off x="0" y="3597103"/>
          <a:ext cx="6513603" cy="10553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Helical Insight</a:t>
          </a:r>
        </a:p>
      </dsp:txBody>
      <dsp:txXfrm>
        <a:off x="51517" y="3648620"/>
        <a:ext cx="6410569" cy="952306"/>
      </dsp:txXfrm>
    </dsp:sp>
    <dsp:sp modelId="{851E5736-F6F9-4A48-BEF7-93F6E07DAD5C}">
      <dsp:nvSpPr>
        <dsp:cNvPr id="0" name=""/>
        <dsp:cNvSpPr/>
      </dsp:nvSpPr>
      <dsp:spPr>
        <a:xfrm>
          <a:off x="0" y="4779163"/>
          <a:ext cx="6513603" cy="10553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The ELK Stack</a:t>
          </a:r>
        </a:p>
      </dsp:txBody>
      <dsp:txXfrm>
        <a:off x="51517" y="4830680"/>
        <a:ext cx="6410569" cy="952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ECCB3-4F24-4A6F-BF5F-EDFCE1C4C2BB}">
      <dsp:nvSpPr>
        <dsp:cNvPr id="0" name=""/>
        <dsp:cNvSpPr/>
      </dsp:nvSpPr>
      <dsp:spPr>
        <a:xfrm>
          <a:off x="0" y="718"/>
          <a:ext cx="6513603" cy="16811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51323-A2BB-46C6-9137-54A186AFF30B}">
      <dsp:nvSpPr>
        <dsp:cNvPr id="0" name=""/>
        <dsp:cNvSpPr/>
      </dsp:nvSpPr>
      <dsp:spPr>
        <a:xfrm>
          <a:off x="335163" y="96099"/>
          <a:ext cx="1271390" cy="1490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B552D-8A98-4ADA-82EC-877C8D8005FD}">
      <dsp:nvSpPr>
        <dsp:cNvPr id="0" name=""/>
        <dsp:cNvSpPr/>
      </dsp:nvSpPr>
      <dsp:spPr>
        <a:xfrm>
          <a:off x="1941717" y="718"/>
          <a:ext cx="4571886" cy="1681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Hadoop and impala</a:t>
          </a:r>
        </a:p>
      </dsp:txBody>
      <dsp:txXfrm>
        <a:off x="1941717" y="718"/>
        <a:ext cx="4571886" cy="1681140"/>
      </dsp:txXfrm>
    </dsp:sp>
    <dsp:sp modelId="{9744C1D5-D114-4856-AFB1-9F3C83C227C6}">
      <dsp:nvSpPr>
        <dsp:cNvPr id="0" name=""/>
        <dsp:cNvSpPr/>
      </dsp:nvSpPr>
      <dsp:spPr>
        <a:xfrm>
          <a:off x="0" y="2102143"/>
          <a:ext cx="6513603" cy="16811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7B15E-FCD9-4315-8033-169DB12035D1}">
      <dsp:nvSpPr>
        <dsp:cNvPr id="0" name=""/>
        <dsp:cNvSpPr/>
      </dsp:nvSpPr>
      <dsp:spPr>
        <a:xfrm>
          <a:off x="508544" y="2480400"/>
          <a:ext cx="924627" cy="92462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47000" r="-4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D38F1-38BF-4E15-947F-34B76A5D6768}">
      <dsp:nvSpPr>
        <dsp:cNvPr id="0" name=""/>
        <dsp:cNvSpPr/>
      </dsp:nvSpPr>
      <dsp:spPr>
        <a:xfrm>
          <a:off x="1941717" y="2102143"/>
          <a:ext cx="4571886" cy="1681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AWS and Athena </a:t>
          </a:r>
        </a:p>
      </dsp:txBody>
      <dsp:txXfrm>
        <a:off x="1941717" y="2102143"/>
        <a:ext cx="4571886" cy="1681140"/>
      </dsp:txXfrm>
    </dsp:sp>
    <dsp:sp modelId="{0AF433C3-EC06-4741-9C30-6075F9AF4D02}">
      <dsp:nvSpPr>
        <dsp:cNvPr id="0" name=""/>
        <dsp:cNvSpPr/>
      </dsp:nvSpPr>
      <dsp:spPr>
        <a:xfrm>
          <a:off x="0" y="4203569"/>
          <a:ext cx="6513603" cy="16811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4B947-7944-40C3-AAAA-73FD8D808043}">
      <dsp:nvSpPr>
        <dsp:cNvPr id="0" name=""/>
        <dsp:cNvSpPr/>
      </dsp:nvSpPr>
      <dsp:spPr>
        <a:xfrm>
          <a:off x="508544" y="4581825"/>
          <a:ext cx="924627" cy="92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7BE6A-97B5-4663-899E-B43798A6E2C0}">
      <dsp:nvSpPr>
        <dsp:cNvPr id="0" name=""/>
        <dsp:cNvSpPr/>
      </dsp:nvSpPr>
      <dsp:spPr>
        <a:xfrm>
          <a:off x="1941717" y="4203569"/>
          <a:ext cx="4571886" cy="1681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Local </a:t>
          </a:r>
        </a:p>
      </dsp:txBody>
      <dsp:txXfrm>
        <a:off x="1941717" y="4203569"/>
        <a:ext cx="4571886" cy="1681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DA2AD-D196-4806-A6A2-33A0513D00D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1900E-68DE-46FB-A65A-7CCE8095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D4C47-2660-41C7-AD8F-2DB38074E3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8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1538-311F-4453-8594-52291B724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7468B-D0BA-4344-8D11-BED3D75A0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31739-C53E-40CE-85C0-2C8CADB3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A56CC-C724-47A3-BF76-6A1CDDCF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ABEDF-1DB5-46C4-9F7B-6AF6D072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6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0EFF-6EA4-4245-9BF5-7611BB10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58D88-FD7D-4963-912B-0310373EE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E4FC7-9B87-4AEF-A99A-8500AB6C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0CDAE-67C1-4865-B150-6FA42048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C4707-A2ED-46A7-98F9-DE365C31B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5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D6F974-A86F-4AC4-88DA-C3AFB30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D7F59-5DA3-4E92-84E0-B3CC98FF0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7387-5168-4D6C-9DD9-98A1EA73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1479-7269-4889-B4B5-92285B487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17FB-E29D-42AF-A051-B11839BC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1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67DD-7C48-4A07-B8C3-C532FB09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628A5-B98F-473F-A797-91AD5D4AD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DC8CF-F5B3-48FF-BA61-029EDD84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103B2-5C71-45B4-B6AE-5A414CF4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5C2BB-7FC5-41D8-80D5-F7601539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2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B99A-F99E-478F-B6D2-353303FC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9DEC5-1385-476A-8B52-DD8409907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CBA88-FDA3-4FE7-BC4D-976D21E11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6DA2C-EF97-4D5F-9EF0-28B0214B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0A904-53CA-4663-A929-F014FF24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3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4A93-D3AB-4C2F-B4C5-E61D845B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7C03-A8A5-4761-B3EF-A7D1E5964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CD9E2-F327-48C0-B985-1C9627030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DCEB6-7A05-45D0-8C9D-495742099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3B57A-50AC-453B-8EDA-9D8C378D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BBE3B-D753-4C2E-B40F-AD8E24F7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4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2F03-98F9-4281-AED4-AF541F16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7C766-A96A-4781-8424-C2817A9F8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C549F-AEF6-402B-853D-EA25179CE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AB9D9-91FE-4DAE-A61E-2640E404B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4AF57-B63F-4484-8716-712A5AC15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7CA24-36C7-4DE6-8146-6FFA027DE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8FD97-398D-4B43-A5FF-BD83BB87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81FFC-629C-43B9-A1E9-97AD24F8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7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47E5-66C6-4F9F-A9B1-ADD18EDE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24BF4-2575-4862-ABAD-C33F15A4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4160C-BE82-4590-B404-386D3174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5EF2A-56DE-4E1F-A999-35AD744B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5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6D4AC-FF98-460A-8CB7-43F025EE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A70FCE-8146-4820-91D4-30484B5A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BC066-9610-4805-8BB2-AE14059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EE26-25BF-4B89-B352-4A6538F0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4F68-24BA-46D0-98A5-B076EF5E3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0CF19-63DB-4D05-AEE1-137B48510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5D9B7-288F-4DBA-94C0-4BB1078C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F61A8-C0E9-4C49-B68F-9B26D370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6B718-9A0F-4B94-B01F-FB125E72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7155-E6DA-4E51-904A-D44346D88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DEF93-C9E5-4E58-AF63-2BEA7C548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6192C-F0A5-4CAB-A169-99BB38AF2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EDDCA-6606-49D2-8EEB-DA8FAF9C3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7F10C-5FCA-45A3-83BC-97775DE1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5378E-A999-41D4-AD15-EFF57F9A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560C7F-DC4C-4CEF-ACF3-4940DF74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2A7F-D880-45B5-9658-F59E58AC2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FDA1E-29C2-458B-A370-B83195DC9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4DDA4-2090-4F00-8E17-1C114D6135BE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377C3-1B90-4748-ABC9-4C872E646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88808-D16A-497D-97F3-3D65185C0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B7E4A-225D-42FF-9369-54B5B5DC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9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pcmag.com/news/368958/the-big-data-market-is-set-to-skyrocket-by-202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ÙØªÙØ¬Ø© Ø¨Ø­Ø« Ø§ÙØµÙØ± Ø¹Ù âªserver pngâ¬â">
            <a:extLst>
              <a:ext uri="{FF2B5EF4-FFF2-40B4-BE49-F238E27FC236}">
                <a16:creationId xmlns:a16="http://schemas.microsoft.com/office/drawing/2014/main" id="{209E4133-C6C9-4E7A-A0EB-D5FE51315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9" r="1" b="19771"/>
          <a:stretch/>
        </p:blipFill>
        <p:spPr bwMode="auto"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FC455A-E3F3-413D-BB0E-30C9A7892DC4}"/>
              </a:ext>
            </a:extLst>
          </p:cNvPr>
          <p:cNvSpPr txBox="1"/>
          <p:nvPr/>
        </p:nvSpPr>
        <p:spPr>
          <a:xfrm>
            <a:off x="6746628" y="620486"/>
            <a:ext cx="4645250" cy="5763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360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7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189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1418B5-7044-46CB-9844-936CF585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38" y="1012009"/>
            <a:ext cx="341615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Entrada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9B587279-9448-47F0-B346-1C223060C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62219"/>
              </p:ext>
            </p:extLst>
          </p:nvPr>
        </p:nvGraphicFramePr>
        <p:xfrm>
          <a:off x="5194305" y="470930"/>
          <a:ext cx="6513604" cy="5885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14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2098-97AD-4039-AB1A-F8AB33C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9881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Requirements of Entrada</a:t>
            </a:r>
          </a:p>
        </p:txBody>
      </p:sp>
      <p:sp>
        <p:nvSpPr>
          <p:cNvPr id="31" name="Freeform: Shape 3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نتيجة بحث الصور عن ‪real server racks‬‏">
            <a:extLst>
              <a:ext uri="{FF2B5EF4-FFF2-40B4-BE49-F238E27FC236}">
                <a16:creationId xmlns:a16="http://schemas.microsoft.com/office/drawing/2014/main" id="{76428B4D-6307-406B-B8A2-82C27B6BC6D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r="-2" b="-2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B3B89D-60D6-4335-8161-93071FC1F878}"/>
              </a:ext>
            </a:extLst>
          </p:cNvPr>
          <p:cNvSpPr/>
          <p:nvPr/>
        </p:nvSpPr>
        <p:spPr>
          <a:xfrm>
            <a:off x="959835" y="2269023"/>
            <a:ext cx="2405595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Grafana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Impala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HDFS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002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08007C-51E0-4859-87D7-3E658DF1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</p:txBody>
      </p:sp>
      <p:pic>
        <p:nvPicPr>
          <p:cNvPr id="10" name="entrada - DNS Statistics - Grafana">
            <a:hlinkClick r:id="" action="ppaction://media"/>
            <a:extLst>
              <a:ext uri="{FF2B5EF4-FFF2-40B4-BE49-F238E27FC236}">
                <a16:creationId xmlns:a16="http://schemas.microsoft.com/office/drawing/2014/main" id="{B271C1B1-45D4-4DFD-9FF5-2E050B5289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588" y="1825625"/>
            <a:ext cx="8631237" cy="4351338"/>
          </a:xfrm>
        </p:spPr>
      </p:pic>
    </p:spTree>
    <p:extLst>
      <p:ext uri="{BB962C8B-B14F-4D97-AF65-F5344CB8AC3E}">
        <p14:creationId xmlns:p14="http://schemas.microsoft.com/office/powerpoint/2010/main" val="12474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E86D9F5-3067-400C-8762-5567FE11A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25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7BE7EB-0281-4086-AA98-E33148CCF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BE1624-67F6-4320-AA03-0455098AC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6" descr="ÙØªÙØ¬Ø© Ø¨Ø­Ø« Ø§ÙØµÙØ± Ø¹Ù âªserver pngâ¬â">
            <a:extLst>
              <a:ext uri="{FF2B5EF4-FFF2-40B4-BE49-F238E27FC236}">
                <a16:creationId xmlns:a16="http://schemas.microsoft.com/office/drawing/2014/main" id="{22BFBA41-C828-4D8C-8169-45C80C2E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5623" y="1176793"/>
            <a:ext cx="4903661" cy="45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E6DAC8-C3C4-4017-99DC-235FAE7274DB}"/>
              </a:ext>
            </a:extLst>
          </p:cNvPr>
          <p:cNvSpPr txBox="1"/>
          <p:nvPr/>
        </p:nvSpPr>
        <p:spPr>
          <a:xfrm>
            <a:off x="6746628" y="620486"/>
            <a:ext cx="4645250" cy="5763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5245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E103C12-AD10-4278-8BF7-54559578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740056"/>
            <a:ext cx="3447450" cy="51297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 Assumption</a:t>
            </a: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5DF39E15-85C4-43F7-89CD-D9F7E1FCA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2E23C665-BE0E-4115-B69A-02620BFC7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581770"/>
              </p:ext>
            </p:extLst>
          </p:nvPr>
        </p:nvGraphicFramePr>
        <p:xfrm>
          <a:off x="887897" y="861390"/>
          <a:ext cx="6414053" cy="51418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04522">
                  <a:extLst>
                    <a:ext uri="{9D8B030D-6E8A-4147-A177-3AD203B41FA5}">
                      <a16:colId xmlns:a16="http://schemas.microsoft.com/office/drawing/2014/main" val="2162628378"/>
                    </a:ext>
                  </a:extLst>
                </a:gridCol>
                <a:gridCol w="1569945">
                  <a:extLst>
                    <a:ext uri="{9D8B030D-6E8A-4147-A177-3AD203B41FA5}">
                      <a16:colId xmlns:a16="http://schemas.microsoft.com/office/drawing/2014/main" val="595561551"/>
                    </a:ext>
                  </a:extLst>
                </a:gridCol>
                <a:gridCol w="1939586">
                  <a:extLst>
                    <a:ext uri="{9D8B030D-6E8A-4147-A177-3AD203B41FA5}">
                      <a16:colId xmlns:a16="http://schemas.microsoft.com/office/drawing/2014/main" val="3255526274"/>
                    </a:ext>
                  </a:extLst>
                </a:gridCol>
              </a:tblGrid>
              <a:tr h="603948">
                <a:tc>
                  <a:txBody>
                    <a:bodyPr/>
                    <a:lstStyle/>
                    <a:p>
                      <a:r>
                        <a:rPr lang="en-US" sz="1300"/>
                        <a:t>Tool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Number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Cost - OMR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extLst>
                  <a:ext uri="{0D108BD9-81ED-4DB2-BD59-A6C34878D82A}">
                    <a16:rowId xmlns:a16="http://schemas.microsoft.com/office/drawing/2014/main" val="1784872527"/>
                  </a:ext>
                </a:extLst>
              </a:tr>
              <a:tr h="603948">
                <a:tc>
                  <a:txBody>
                    <a:bodyPr/>
                    <a:lstStyle/>
                    <a:p>
                      <a:r>
                        <a:rPr lang="en-US" sz="1300"/>
                        <a:t>Desktop Computers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500</a:t>
                      </a:r>
                      <a:endPara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extLst>
                  <a:ext uri="{0D108BD9-81ED-4DB2-BD59-A6C34878D82A}">
                    <a16:rowId xmlns:a16="http://schemas.microsoft.com/office/drawing/2014/main" val="2200977308"/>
                  </a:ext>
                </a:extLst>
              </a:tr>
              <a:tr h="603948">
                <a:tc>
                  <a:txBody>
                    <a:bodyPr/>
                    <a:lstStyle/>
                    <a:p>
                      <a:r>
                        <a:rPr lang="en-US" sz="1300" dirty="0"/>
                        <a:t>Workspace</a:t>
                      </a:r>
                      <a:r>
                        <a:rPr lang="en-US" sz="1300" baseline="0" dirty="0"/>
                        <a:t> </a:t>
                      </a:r>
                      <a:r>
                        <a:rPr lang="en-US" sz="1300" dirty="0"/>
                        <a:t>Rent</a:t>
                      </a:r>
                      <a:endPara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350/month</a:t>
                      </a:r>
                      <a:endPara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extLst>
                  <a:ext uri="{0D108BD9-81ED-4DB2-BD59-A6C34878D82A}">
                    <a16:rowId xmlns:a16="http://schemas.microsoft.com/office/drawing/2014/main" val="526296104"/>
                  </a:ext>
                </a:extLst>
              </a:tr>
              <a:tr h="603948">
                <a:tc>
                  <a:txBody>
                    <a:bodyPr/>
                    <a:lstStyle/>
                    <a:p>
                      <a:r>
                        <a:rPr lang="en-US" sz="1300"/>
                        <a:t>Employee</a:t>
                      </a:r>
                      <a:r>
                        <a:rPr lang="en-US" sz="1300" baseline="0"/>
                        <a:t> Salary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800/month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extLst>
                  <a:ext uri="{0D108BD9-81ED-4DB2-BD59-A6C34878D82A}">
                    <a16:rowId xmlns:a16="http://schemas.microsoft.com/office/drawing/2014/main" val="1770766845"/>
                  </a:ext>
                </a:extLst>
              </a:tr>
              <a:tr h="603948">
                <a:tc>
                  <a:txBody>
                    <a:bodyPr/>
                    <a:lstStyle/>
                    <a:p>
                      <a:r>
                        <a:rPr lang="en-US" sz="1300"/>
                        <a:t>Software Licensing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-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Free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extLst>
                  <a:ext uri="{0D108BD9-81ED-4DB2-BD59-A6C34878D82A}">
                    <a16:rowId xmlns:a16="http://schemas.microsoft.com/office/drawing/2014/main" val="236219316"/>
                  </a:ext>
                </a:extLst>
              </a:tr>
              <a:tr h="603948">
                <a:tc>
                  <a:txBody>
                    <a:bodyPr/>
                    <a:lstStyle/>
                    <a:p>
                      <a:r>
                        <a:rPr lang="en-US" sz="1300"/>
                        <a:t>TOTAL FIXED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-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1,500</a:t>
                      </a:r>
                      <a:endPara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extLst>
                  <a:ext uri="{0D108BD9-81ED-4DB2-BD59-A6C34878D82A}">
                    <a16:rowId xmlns:a16="http://schemas.microsoft.com/office/drawing/2014/main" val="3523946346"/>
                  </a:ext>
                </a:extLst>
              </a:tr>
              <a:tr h="603948">
                <a:tc>
                  <a:txBody>
                    <a:bodyPr/>
                    <a:lstStyle/>
                    <a:p>
                      <a:r>
                        <a:rPr lang="en-US" sz="1300"/>
                        <a:t>Annual Running Cost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-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33,000</a:t>
                      </a:r>
                      <a:endPara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extLst>
                  <a:ext uri="{0D108BD9-81ED-4DB2-BD59-A6C34878D82A}">
                    <a16:rowId xmlns:a16="http://schemas.microsoft.com/office/drawing/2014/main" val="2352222308"/>
                  </a:ext>
                </a:extLst>
              </a:tr>
              <a:tr h="914207">
                <a:tc>
                  <a:txBody>
                    <a:bodyPr/>
                    <a:lstStyle/>
                    <a:p>
                      <a:r>
                        <a:rPr lang="en-US" sz="1300"/>
                        <a:t>TOTAL</a:t>
                      </a:r>
                      <a:r>
                        <a:rPr lang="en-US" sz="1300" baseline="0"/>
                        <a:t> + RUNNING COSTS (~ 1 Y)</a:t>
                      </a:r>
                      <a:endParaRPr lang="en-US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-</a:t>
                      </a:r>
                      <a:endPara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34,500</a:t>
                      </a:r>
                      <a:endPara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6260" marR="73043" marT="78130" marB="78130"/>
                </a:tc>
                <a:extLst>
                  <a:ext uri="{0D108BD9-81ED-4DB2-BD59-A6C34878D82A}">
                    <a16:rowId xmlns:a16="http://schemas.microsoft.com/office/drawing/2014/main" val="327094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109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B38EEC2-0E21-4E1A-BC98-9AAEB6ED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696890-9920-4059-BE73-A918BCDCB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E7C426A-293F-4BC8-89B7-30365BF2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Services Provided</a:t>
            </a: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01C35744-28E8-4DE2-8138-1ECD002C3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328609"/>
              </p:ext>
            </p:extLst>
          </p:nvPr>
        </p:nvGraphicFramePr>
        <p:xfrm>
          <a:off x="1036320" y="3180975"/>
          <a:ext cx="10119361" cy="2569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5284">
                  <a:extLst>
                    <a:ext uri="{9D8B030D-6E8A-4147-A177-3AD203B41FA5}">
                      <a16:colId xmlns:a16="http://schemas.microsoft.com/office/drawing/2014/main" val="1327917867"/>
                    </a:ext>
                  </a:extLst>
                </a:gridCol>
                <a:gridCol w="3404077">
                  <a:extLst>
                    <a:ext uri="{9D8B030D-6E8A-4147-A177-3AD203B41FA5}">
                      <a16:colId xmlns:a16="http://schemas.microsoft.com/office/drawing/2014/main" val="2613390166"/>
                    </a:ext>
                  </a:extLst>
                </a:gridCol>
              </a:tblGrid>
              <a:tr h="513866">
                <a:tc>
                  <a:txBody>
                    <a:bodyPr/>
                    <a:lstStyle/>
                    <a:p>
                      <a:r>
                        <a:rPr lang="en-US" sz="2300"/>
                        <a:t>Service</a:t>
                      </a:r>
                    </a:p>
                  </a:txBody>
                  <a:tcPr marL="116788" marR="116788" marT="58394" marB="583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Pricing (OMR)</a:t>
                      </a:r>
                    </a:p>
                  </a:txBody>
                  <a:tcPr marL="116788" marR="116788" marT="58394" marB="58394"/>
                </a:tc>
                <a:extLst>
                  <a:ext uri="{0D108BD9-81ED-4DB2-BD59-A6C34878D82A}">
                    <a16:rowId xmlns:a16="http://schemas.microsoft.com/office/drawing/2014/main" val="1069383605"/>
                  </a:ext>
                </a:extLst>
              </a:tr>
              <a:tr h="513866">
                <a:tc>
                  <a:txBody>
                    <a:bodyPr/>
                    <a:lstStyle/>
                    <a:p>
                      <a:r>
                        <a:rPr lang="en-US" sz="2300" dirty="0"/>
                        <a:t>BI Software License </a:t>
                      </a:r>
                    </a:p>
                  </a:txBody>
                  <a:tcPr marL="116788" marR="116788" marT="58394" marB="58394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2,000</a:t>
                      </a:r>
                    </a:p>
                  </a:txBody>
                  <a:tcPr marL="116788" marR="116788" marT="58394" marB="58394"/>
                </a:tc>
                <a:extLst>
                  <a:ext uri="{0D108BD9-81ED-4DB2-BD59-A6C34878D82A}">
                    <a16:rowId xmlns:a16="http://schemas.microsoft.com/office/drawing/2014/main" val="3222226414"/>
                  </a:ext>
                </a:extLst>
              </a:tr>
              <a:tr h="513866">
                <a:tc>
                  <a:txBody>
                    <a:bodyPr/>
                    <a:lstStyle/>
                    <a:p>
                      <a:r>
                        <a:rPr lang="en-US" sz="2300" dirty="0"/>
                        <a:t>Entrada Annual Contract </a:t>
                      </a:r>
                    </a:p>
                  </a:txBody>
                  <a:tcPr marL="116788" marR="116788" marT="58394" marB="58394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20,000</a:t>
                      </a:r>
                    </a:p>
                  </a:txBody>
                  <a:tcPr marL="116788" marR="116788" marT="58394" marB="58394"/>
                </a:tc>
                <a:extLst>
                  <a:ext uri="{0D108BD9-81ED-4DB2-BD59-A6C34878D82A}">
                    <a16:rowId xmlns:a16="http://schemas.microsoft.com/office/drawing/2014/main" val="974692844"/>
                  </a:ext>
                </a:extLst>
              </a:tr>
              <a:tr h="513866">
                <a:tc>
                  <a:txBody>
                    <a:bodyPr/>
                    <a:lstStyle/>
                    <a:p>
                      <a:r>
                        <a:rPr lang="en-US" sz="2300" dirty="0"/>
                        <a:t>BI Annual Contract </a:t>
                      </a:r>
                    </a:p>
                  </a:txBody>
                  <a:tcPr marL="116788" marR="116788" marT="58394" marB="58394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8,000</a:t>
                      </a:r>
                    </a:p>
                  </a:txBody>
                  <a:tcPr marL="116788" marR="116788" marT="58394" marB="58394"/>
                </a:tc>
                <a:extLst>
                  <a:ext uri="{0D108BD9-81ED-4DB2-BD59-A6C34878D82A}">
                    <a16:rowId xmlns:a16="http://schemas.microsoft.com/office/drawing/2014/main" val="2378681332"/>
                  </a:ext>
                </a:extLst>
              </a:tr>
              <a:tr h="513866">
                <a:tc>
                  <a:txBody>
                    <a:bodyPr/>
                    <a:lstStyle/>
                    <a:p>
                      <a:r>
                        <a:rPr lang="en-US" sz="2300"/>
                        <a:t>Plugins</a:t>
                      </a:r>
                    </a:p>
                  </a:txBody>
                  <a:tcPr marL="116788" marR="116788" marT="58394" marB="58394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1,000– 5,000</a:t>
                      </a:r>
                    </a:p>
                  </a:txBody>
                  <a:tcPr marL="116788" marR="116788" marT="58394" marB="58394"/>
                </a:tc>
                <a:extLst>
                  <a:ext uri="{0D108BD9-81ED-4DB2-BD59-A6C34878D82A}">
                    <a16:rowId xmlns:a16="http://schemas.microsoft.com/office/drawing/2014/main" val="94149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74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A75A-7040-4BB2-A6B9-DB6868AF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Big Data Analytics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aptain">
            <a:extLst>
              <a:ext uri="{FF2B5EF4-FFF2-40B4-BE49-F238E27FC236}">
                <a16:creationId xmlns:a16="http://schemas.microsoft.com/office/drawing/2014/main" id="{50449097-02F1-4DD6-9FE3-2259718A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241" y="643466"/>
            <a:ext cx="4105275" cy="41052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F704F-DAFA-49CE-8923-F16099526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Ali Al </a:t>
            </a:r>
            <a:r>
              <a:rPr lang="en-US" sz="1800" dirty="0" err="1"/>
              <a:t>Badra</a:t>
            </a:r>
            <a:r>
              <a:rPr lang="en-US" sz="1800" dirty="0"/>
              <a:t> 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Mashal Al-</a:t>
            </a:r>
            <a:r>
              <a:rPr lang="en-US" sz="1800" dirty="0" err="1">
                <a:sym typeface="Wingdings" panose="05000000000000000000" pitchFamily="2" charset="2"/>
              </a:rPr>
              <a:t>Busaidi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Khalid </a:t>
            </a:r>
            <a:r>
              <a:rPr lang="en-US" sz="1800" dirty="0" err="1">
                <a:sym typeface="Wingdings" panose="05000000000000000000" pitchFamily="2" charset="2"/>
              </a:rPr>
              <a:t>Alharthi</a:t>
            </a:r>
            <a:endParaRPr lang="en-US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2425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6BAC1-652F-4B9B-9472-97417785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</a:t>
            </a:r>
          </a:p>
        </p:txBody>
      </p:sp>
      <p:pic>
        <p:nvPicPr>
          <p:cNvPr id="1026" name="Picture 2" descr="A picture containing screensho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2D94F8D-D8FE-4B19-A074-B24AB4DF85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2358" y="961812"/>
            <a:ext cx="6920683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5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16E3-83D4-46E0-829D-836146A6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800" dirty="0"/>
              <a:t>Targeted customer </a:t>
            </a:r>
          </a:p>
        </p:txBody>
      </p:sp>
      <p:sp>
        <p:nvSpPr>
          <p:cNvPr id="3092" name="Freeform: Shape 15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3" name="Freeform: Shape 152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4" name="Freeform: Shape 15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Freeform: Shape 156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4" name="Picture 12" descr="نتيجة بحث الصور عن ‪ooredoo png‬‏">
            <a:extLst>
              <a:ext uri="{FF2B5EF4-FFF2-40B4-BE49-F238E27FC236}">
                <a16:creationId xmlns:a16="http://schemas.microsoft.com/office/drawing/2014/main" id="{0FDE11FD-F246-46ED-B7C1-D63A4618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1815" y="774758"/>
            <a:ext cx="2343150" cy="4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6" name="Oval 15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7" name="Oval 160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نتيجة بحث الصور عن ‪omantel png‬‏">
            <a:extLst>
              <a:ext uri="{FF2B5EF4-FFF2-40B4-BE49-F238E27FC236}">
                <a16:creationId xmlns:a16="http://schemas.microsoft.com/office/drawing/2014/main" id="{F1DC6AC9-B697-4690-935E-2BBF8B7C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0302" y="1759167"/>
            <a:ext cx="1827742" cy="89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نتيجة بحث الصور عن ‪awaser oman png‬‏">
            <a:extLst>
              <a:ext uri="{FF2B5EF4-FFF2-40B4-BE49-F238E27FC236}">
                <a16:creationId xmlns:a16="http://schemas.microsoft.com/office/drawing/2014/main" id="{98454857-1937-4AE5-BF38-98C7BF438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924" y="4189355"/>
            <a:ext cx="2594886" cy="14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8" name="Freeform: Shape 162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90" name="Picture 18" descr="صورة ذات صلة">
            <a:extLst>
              <a:ext uri="{FF2B5EF4-FFF2-40B4-BE49-F238E27FC236}">
                <a16:creationId xmlns:a16="http://schemas.microsoft.com/office/drawing/2014/main" id="{56DA1040-D657-45A8-94AE-93782C76B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20449" r="18775" b="24555"/>
          <a:stretch/>
        </p:blipFill>
        <p:spPr bwMode="auto">
          <a:xfrm>
            <a:off x="9302558" y="974914"/>
            <a:ext cx="2683177" cy="114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4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85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C6989-E0A3-4D1B-A401-613B7AA3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 defTabSz="91440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Cisco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BE8546-A3E4-4F36-A850-7D558846A274}"/>
              </a:ext>
            </a:extLst>
          </p:cNvPr>
          <p:cNvSpPr/>
          <p:nvPr/>
        </p:nvSpPr>
        <p:spPr>
          <a:xfrm>
            <a:off x="3288545" y="219372"/>
            <a:ext cx="7305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DNS BIG DATA ANALYTICS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Content Placeholder 2055">
            <a:extLst>
              <a:ext uri="{FF2B5EF4-FFF2-40B4-BE49-F238E27FC236}">
                <a16:creationId xmlns:a16="http://schemas.microsoft.com/office/drawing/2014/main" id="{20089693-9560-45C4-A42B-2C439059874D}"/>
              </a:ext>
            </a:extLst>
          </p:cNvPr>
          <p:cNvSpPr txBox="1">
            <a:spLocks/>
          </p:cNvSpPr>
          <p:nvPr/>
        </p:nvSpPr>
        <p:spPr>
          <a:xfrm>
            <a:off x="7632699" y="1327082"/>
            <a:ext cx="3675743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7" name="Picture 6" descr="نتيجة بحث الصور عن ‪cisco umbrella‬‏">
            <a:extLst>
              <a:ext uri="{FF2B5EF4-FFF2-40B4-BE49-F238E27FC236}">
                <a16:creationId xmlns:a16="http://schemas.microsoft.com/office/drawing/2014/main" id="{76B2DE5C-1725-42B9-ACD4-2BC022B9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383" y="1225541"/>
            <a:ext cx="5593401" cy="326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3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edox">
            <a:extLst>
              <a:ext uri="{FF2B5EF4-FFF2-40B4-BE49-F238E27FC236}">
                <a16:creationId xmlns:a16="http://schemas.microsoft.com/office/drawing/2014/main" id="{6300481F-4EF2-4198-B155-022A87158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06"/>
          <a:stretch/>
        </p:blipFill>
        <p:spPr bwMode="auto">
          <a:xfrm>
            <a:off x="-1" y="-2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45D93-3258-49D6-A762-391B7E2B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926" y="1245397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Intelligence 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Microsoft Power BI">
            <a:extLst>
              <a:ext uri="{FF2B5EF4-FFF2-40B4-BE49-F238E27FC236}">
                <a16:creationId xmlns:a16="http://schemas.microsoft.com/office/drawing/2014/main" id="{E3DAEC03-3860-428B-AA0D-4DBC7EEB3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6936" b="1"/>
          <a:stretch/>
        </p:blipFill>
        <p:spPr bwMode="auto"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6074EA-FCAA-4F75-AD99-7CCA5129F5C1}"/>
              </a:ext>
            </a:extLst>
          </p:cNvPr>
          <p:cNvSpPr txBox="1">
            <a:spLocks/>
          </p:cNvSpPr>
          <p:nvPr/>
        </p:nvSpPr>
        <p:spPr>
          <a:xfrm>
            <a:off x="6024925" y="3012496"/>
            <a:ext cx="531943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sz="2800" b="1" dirty="0"/>
              <a:t>Companies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sz="2800" b="1" dirty="0"/>
              <a:t>Schools 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sz="2800" b="1" dirty="0"/>
              <a:t>Universities 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502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85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281558-F4CB-497F-85A9-521DBE99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Business Intelligence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59203-1A89-4FC0-AC87-7BD2ABFFB1FD}"/>
              </a:ext>
            </a:extLst>
          </p:cNvPr>
          <p:cNvSpPr/>
          <p:nvPr/>
        </p:nvSpPr>
        <p:spPr>
          <a:xfrm>
            <a:off x="4535682" y="219372"/>
            <a:ext cx="4810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ANALYTICS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BA9F084-A577-473A-BEE3-20FFCC83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90" y="1736035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65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47010-6320-45BB-95BC-AD7CB6EE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Business Intelligence Tools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70B86B5-934D-40E9-A262-E1A900B92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06335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82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39C5-BF54-411B-8FC3-27DC9C1A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007335"/>
            <a:ext cx="6455833" cy="14979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Specifications 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نتيجة بحث الصور عن ‪BI open source‬‏">
            <a:extLst>
              <a:ext uri="{FF2B5EF4-FFF2-40B4-BE49-F238E27FC236}">
                <a16:creationId xmlns:a16="http://schemas.microsoft.com/office/drawing/2014/main" id="{D1CA81F7-07F1-47A7-9BEB-3519FE56D4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r="4666" b="-3"/>
          <a:stretch/>
        </p:blipFill>
        <p:spPr bwMode="auto">
          <a:xfrm>
            <a:off x="3639395" y="10"/>
            <a:ext cx="4023360" cy="298023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نتيجة بحث الصور عن ‪real server racks‬‏">
            <a:extLst>
              <a:ext uri="{FF2B5EF4-FFF2-40B4-BE49-F238E27FC236}">
                <a16:creationId xmlns:a16="http://schemas.microsoft.com/office/drawing/2014/main" id="{AC819B5C-534E-41BB-B587-C71173F7DC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r="6057" b="2"/>
          <a:stretch/>
        </p:blipFill>
        <p:spPr bwMode="auto"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4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135</Words>
  <Application>Microsoft Office PowerPoint</Application>
  <PresentationFormat>Widescreen</PresentationFormat>
  <Paragraphs>74</Paragraphs>
  <Slides>15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Big Data Analytics</vt:lpstr>
      <vt:lpstr>Market</vt:lpstr>
      <vt:lpstr>Targeted customer </vt:lpstr>
      <vt:lpstr>Cisco </vt:lpstr>
      <vt:lpstr>Business Intelligence </vt:lpstr>
      <vt:lpstr>Business Intelligence </vt:lpstr>
      <vt:lpstr>Business Intelligence Tools</vt:lpstr>
      <vt:lpstr>Technical Specifications </vt:lpstr>
      <vt:lpstr>Entrada</vt:lpstr>
      <vt:lpstr>Requirements of Entrada</vt:lpstr>
      <vt:lpstr>Grafana</vt:lpstr>
      <vt:lpstr>PowerPoint Presentation</vt:lpstr>
      <vt:lpstr>Cost Assumption</vt:lpstr>
      <vt:lpstr>Services Provided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mashal albusaidi</dc:creator>
  <cp:lastModifiedBy>mashal albusaidi</cp:lastModifiedBy>
  <cp:revision>1</cp:revision>
  <dcterms:created xsi:type="dcterms:W3CDTF">2019-09-29T15:07:30Z</dcterms:created>
  <dcterms:modified xsi:type="dcterms:W3CDTF">2019-09-29T15:08:33Z</dcterms:modified>
</cp:coreProperties>
</file>